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6858000" cx="9144000"/>
  <p:notesSz cx="6858000" cy="9144000"/>
  <p:embeddedFontLst>
    <p:embeddedFont>
      <p:font typeface="Century Schoolbook"/>
      <p:regular r:id="rId29"/>
      <p:bold r:id="rId30"/>
      <p:italic r:id="rId31"/>
      <p:boldItalic r:id="rId32"/>
    </p:embeddedFont>
    <p:embeddedFont>
      <p:font typeface="Merriweather"/>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2D200454-40CA-4A62-9FC3-DE9A4176ACB9}">
      <p15:notesGuideLst>
        <p15:guide id="1" orient="horz" pos="2880">
          <p15:clr>
            <a:srgbClr val="A4A3A4"/>
          </p15:clr>
        </p15:guide>
        <p15:guide id="2" pos="2160">
          <p15:clr>
            <a:srgbClr val="A4A3A4"/>
          </p15:clr>
        </p15:guide>
      </p15:notesGuideLst>
    </p:ext>
    <p:ext uri="http://customooxmlschemas.google.com/">
      <go:slidesCustomData xmlns:go="http://customooxmlschemas.google.com/" r:id="rId37" roundtripDataSignature="AMtx7mgxFaP5KTaiO6rCSUMKfZwH39gVA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CenturySchoolbook-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CenturySchoolbook-italic.fntdata"/><Relationship Id="rId30" Type="http://schemas.openxmlformats.org/officeDocument/2006/relationships/font" Target="fonts/CenturySchoolbook-bold.fntdata"/><Relationship Id="rId11" Type="http://schemas.openxmlformats.org/officeDocument/2006/relationships/slide" Target="slides/slide6.xml"/><Relationship Id="rId33" Type="http://schemas.openxmlformats.org/officeDocument/2006/relationships/font" Target="fonts/Merriweather-regular.fntdata"/><Relationship Id="rId10" Type="http://schemas.openxmlformats.org/officeDocument/2006/relationships/slide" Target="slides/slide5.xml"/><Relationship Id="rId32" Type="http://schemas.openxmlformats.org/officeDocument/2006/relationships/font" Target="fonts/CenturySchoolbook-boldItalic.fntdata"/><Relationship Id="rId13" Type="http://schemas.openxmlformats.org/officeDocument/2006/relationships/slide" Target="slides/slide8.xml"/><Relationship Id="rId35" Type="http://schemas.openxmlformats.org/officeDocument/2006/relationships/font" Target="fonts/Merriweather-italic.fntdata"/><Relationship Id="rId12" Type="http://schemas.openxmlformats.org/officeDocument/2006/relationships/slide" Target="slides/slide7.xml"/><Relationship Id="rId34" Type="http://schemas.openxmlformats.org/officeDocument/2006/relationships/font" Target="fonts/Merriweather-bold.fntdata"/><Relationship Id="rId15" Type="http://schemas.openxmlformats.org/officeDocument/2006/relationships/slide" Target="slides/slide10.xml"/><Relationship Id="rId37" Type="http://customschemas.google.com/relationships/presentationmetadata" Target="metadata"/><Relationship Id="rId14" Type="http://schemas.openxmlformats.org/officeDocument/2006/relationships/slide" Target="slides/slide9.xml"/><Relationship Id="rId36" Type="http://schemas.openxmlformats.org/officeDocument/2006/relationships/font" Target="fonts/Merriweather-bold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6200"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1pPr>
            <a:lvl2pPr indent="-228600" lvl="1" marL="9144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2pPr>
            <a:lvl3pPr indent="-228600" lvl="2" marL="13716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3pPr>
            <a:lvl4pPr indent="-228600" lvl="3" marL="18288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4pPr>
            <a:lvl5pPr indent="-228600" lvl="4" marL="22860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6800"/>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90" name="Google Shape;90;p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1" name="Google Shape;91;p1: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
        <p:nvSpPr>
          <p:cNvPr id="92" name="Google Shape;92;p1:notes"/>
          <p:cNvSpPr txBox="1"/>
          <p:nvPr>
            <p:ph idx="3" type="hdr"/>
          </p:nvPr>
        </p:nvSpPr>
        <p:spPr>
          <a:xfrm>
            <a:off x="0" y="0"/>
            <a:ext cx="2971800" cy="457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Body Contouring &amp; More</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153" name="Google Shape;153;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1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161" name="Google Shape;161;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1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168" name="Google Shape;168;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1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176" name="Google Shape;176;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183" name="Google Shape;183;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191" name="Google Shape;191;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98" name="Google Shape;198;p1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9" name="Google Shape;199;p15: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
        <p:nvSpPr>
          <p:cNvPr id="200" name="Google Shape;200;p15:notes"/>
          <p:cNvSpPr txBox="1"/>
          <p:nvPr>
            <p:ph idx="3" type="hdr"/>
          </p:nvPr>
        </p:nvSpPr>
        <p:spPr>
          <a:xfrm>
            <a:off x="0" y="0"/>
            <a:ext cx="2971800" cy="457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Body Contouring &amp; More</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1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208" name="Google Shape;208;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15" name="Google Shape;215;p1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6" name="Google Shape;216;p17: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
        <p:nvSpPr>
          <p:cNvPr id="217" name="Google Shape;217;p17:notes"/>
          <p:cNvSpPr txBox="1"/>
          <p:nvPr>
            <p:ph idx="3" type="hdr"/>
          </p:nvPr>
        </p:nvSpPr>
        <p:spPr>
          <a:xfrm>
            <a:off x="0" y="0"/>
            <a:ext cx="2971800" cy="457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Body Contouring &amp; More</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225" name="Google Shape;225;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98" name="Google Shape;98;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32" name="Google Shape;232;p1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3" name="Google Shape;233;p19: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
        <p:nvSpPr>
          <p:cNvPr id="234" name="Google Shape;234;p19:notes"/>
          <p:cNvSpPr txBox="1"/>
          <p:nvPr>
            <p:ph idx="3" type="hdr"/>
          </p:nvPr>
        </p:nvSpPr>
        <p:spPr>
          <a:xfrm>
            <a:off x="0" y="0"/>
            <a:ext cx="2971800" cy="457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Body Contouring &amp; More</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2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242" name="Google Shape;242;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2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249" name="Google Shape;249;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2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256" name="Google Shape;256;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105" name="Google Shape;105;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112" name="Google Shape;112;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119" name="Google Shape;119;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126" name="Google Shape;126;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f588651b23_0_1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133" name="Google Shape;133;gf588651b23_0_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139" name="Google Shape;139;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146" name="Google Shape;146;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bg>
      <p:bgPr>
        <a:solidFill>
          <a:srgbClr val="343437"/>
        </a:solidFill>
      </p:bgPr>
    </p:bg>
    <p:spTree>
      <p:nvGrpSpPr>
        <p:cNvPr id="16" name="Shape 16"/>
        <p:cNvGrpSpPr/>
        <p:nvPr/>
      </p:nvGrpSpPr>
      <p:grpSpPr>
        <a:xfrm>
          <a:off x="0" y="0"/>
          <a:ext cx="0" cy="0"/>
          <a:chOff x="0" y="0"/>
          <a:chExt cx="0" cy="0"/>
        </a:xfrm>
      </p:grpSpPr>
      <p:sp>
        <p:nvSpPr>
          <p:cNvPr id="17" name="Google Shape;17;gaf4ae86839_0_230"/>
          <p:cNvSpPr txBox="1"/>
          <p:nvPr>
            <p:ph type="ctrTitle"/>
          </p:nvPr>
        </p:nvSpPr>
        <p:spPr>
          <a:xfrm>
            <a:off x="946404" y="758952"/>
            <a:ext cx="7063800" cy="4041600"/>
          </a:xfrm>
          <a:prstGeom prst="rect">
            <a:avLst/>
          </a:prstGeom>
          <a:noFill/>
          <a:ln>
            <a:noFill/>
          </a:ln>
        </p:spPr>
        <p:txBody>
          <a:bodyPr anchorCtr="0" anchor="b" bIns="45700" lIns="91425" spcFirstLastPara="1" rIns="91425" wrap="square" tIns="45700">
            <a:noAutofit/>
          </a:bodyPr>
          <a:lstStyle>
            <a:lvl1pPr lvl="0" algn="l">
              <a:lnSpc>
                <a:spcPct val="85000"/>
              </a:lnSpc>
              <a:spcBef>
                <a:spcPts val="0"/>
              </a:spcBef>
              <a:spcAft>
                <a:spcPts val="0"/>
              </a:spcAft>
              <a:buClr>
                <a:schemeClr val="lt1"/>
              </a:buClr>
              <a:buSzPts val="7200"/>
              <a:buFont typeface="Century Schoolbook"/>
              <a:buNone/>
              <a:defRPr sz="7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gaf4ae86839_0_230"/>
          <p:cNvSpPr txBox="1"/>
          <p:nvPr>
            <p:ph idx="1" type="subTitle"/>
          </p:nvPr>
        </p:nvSpPr>
        <p:spPr>
          <a:xfrm>
            <a:off x="946404" y="4800600"/>
            <a:ext cx="7063800" cy="1691700"/>
          </a:xfrm>
          <a:prstGeom prst="rect">
            <a:avLst/>
          </a:prstGeom>
          <a:noFill/>
          <a:ln>
            <a:noFill/>
          </a:ln>
        </p:spPr>
        <p:txBody>
          <a:bodyPr anchorCtr="0" anchor="t" bIns="45700" lIns="91425" spcFirstLastPara="1" rIns="91425" wrap="square" tIns="45700">
            <a:noAutofit/>
          </a:bodyPr>
          <a:lstStyle>
            <a:lvl1pPr lvl="0" algn="l">
              <a:lnSpc>
                <a:spcPct val="95000"/>
              </a:lnSpc>
              <a:spcBef>
                <a:spcPts val="1400"/>
              </a:spcBef>
              <a:spcAft>
                <a:spcPts val="0"/>
              </a:spcAft>
              <a:buSzPts val="1760"/>
              <a:buNone/>
              <a:defRPr sz="2200">
                <a:solidFill>
                  <a:srgbClr val="BFBFBF"/>
                </a:solidFill>
              </a:defRPr>
            </a:lvl1pPr>
            <a:lvl2pPr lvl="1" algn="ctr">
              <a:lnSpc>
                <a:spcPct val="90000"/>
              </a:lnSpc>
              <a:spcBef>
                <a:spcPts val="300"/>
              </a:spcBef>
              <a:spcAft>
                <a:spcPts val="0"/>
              </a:spcAft>
              <a:buSzPts val="2200"/>
              <a:buNone/>
              <a:defRPr sz="2200"/>
            </a:lvl2pPr>
            <a:lvl3pPr lvl="2" algn="ctr">
              <a:lnSpc>
                <a:spcPct val="90000"/>
              </a:lnSpc>
              <a:spcBef>
                <a:spcPts val="300"/>
              </a:spcBef>
              <a:spcAft>
                <a:spcPts val="0"/>
              </a:spcAft>
              <a:buSzPts val="2200"/>
              <a:buNone/>
              <a:defRPr sz="2200"/>
            </a:lvl3pPr>
            <a:lvl4pPr lvl="3" algn="ctr">
              <a:lnSpc>
                <a:spcPct val="90000"/>
              </a:lnSpc>
              <a:spcBef>
                <a:spcPts val="300"/>
              </a:spcBef>
              <a:spcAft>
                <a:spcPts val="0"/>
              </a:spcAft>
              <a:buSzPts val="2000"/>
              <a:buNone/>
              <a:defRPr sz="2000"/>
            </a:lvl4pPr>
            <a:lvl5pPr lvl="4" algn="ctr">
              <a:lnSpc>
                <a:spcPct val="90000"/>
              </a:lnSpc>
              <a:spcBef>
                <a:spcPts val="300"/>
              </a:spcBef>
              <a:spcAft>
                <a:spcPts val="0"/>
              </a:spcAft>
              <a:buSzPts val="2000"/>
              <a:buNone/>
              <a:defRPr sz="2000"/>
            </a:lvl5pPr>
            <a:lvl6pPr lvl="5" algn="ctr">
              <a:lnSpc>
                <a:spcPct val="90000"/>
              </a:lnSpc>
              <a:spcBef>
                <a:spcPts val="300"/>
              </a:spcBef>
              <a:spcAft>
                <a:spcPts val="0"/>
              </a:spcAft>
              <a:buSzPts val="2000"/>
              <a:buNone/>
              <a:defRPr sz="2000"/>
            </a:lvl6pPr>
            <a:lvl7pPr lvl="6" algn="ctr">
              <a:lnSpc>
                <a:spcPct val="90000"/>
              </a:lnSpc>
              <a:spcBef>
                <a:spcPts val="300"/>
              </a:spcBef>
              <a:spcAft>
                <a:spcPts val="0"/>
              </a:spcAft>
              <a:buSzPts val="2000"/>
              <a:buNone/>
              <a:defRPr sz="2000"/>
            </a:lvl7pPr>
            <a:lvl8pPr lvl="7" algn="ctr">
              <a:lnSpc>
                <a:spcPct val="90000"/>
              </a:lnSpc>
              <a:spcBef>
                <a:spcPts val="300"/>
              </a:spcBef>
              <a:spcAft>
                <a:spcPts val="0"/>
              </a:spcAft>
              <a:buSzPts val="2000"/>
              <a:buNone/>
              <a:defRPr sz="2000"/>
            </a:lvl8pPr>
            <a:lvl9pPr lvl="8" algn="ctr">
              <a:lnSpc>
                <a:spcPct val="90000"/>
              </a:lnSpc>
              <a:spcBef>
                <a:spcPts val="300"/>
              </a:spcBef>
              <a:spcAft>
                <a:spcPts val="300"/>
              </a:spcAft>
              <a:buSzPts val="2000"/>
              <a:buNone/>
              <a:defRPr sz="2000"/>
            </a:lvl9pPr>
          </a:lstStyle>
          <a:p/>
        </p:txBody>
      </p:sp>
      <p:sp>
        <p:nvSpPr>
          <p:cNvPr id="19" name="Google Shape;19;gaf4ae86839_0_230"/>
          <p:cNvSpPr txBox="1"/>
          <p:nvPr>
            <p:ph idx="10" type="dt"/>
          </p:nvPr>
        </p:nvSpPr>
        <p:spPr>
          <a:xfrm rot="-5400000">
            <a:off x="7860059" y="1044149"/>
            <a:ext cx="1905000" cy="2739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solidFill>
                  <a:srgbClr val="7F7F7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gaf4ae86839_0_230"/>
          <p:cNvSpPr txBox="1"/>
          <p:nvPr>
            <p:ph idx="11" type="ftr"/>
          </p:nvPr>
        </p:nvSpPr>
        <p:spPr>
          <a:xfrm rot="-5400000">
            <a:off x="7021859" y="4092150"/>
            <a:ext cx="3581400" cy="273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gaf4ae86839_0_230"/>
          <p:cNvSpPr txBox="1"/>
          <p:nvPr>
            <p:ph idx="12" type="sldNum"/>
          </p:nvPr>
        </p:nvSpPr>
        <p:spPr>
          <a:xfrm>
            <a:off x="8469630" y="6172200"/>
            <a:ext cx="685800" cy="593700"/>
          </a:xfrm>
          <a:prstGeom prst="rect">
            <a:avLst/>
          </a:prstGeom>
          <a:noFill/>
          <a:ln>
            <a:noFill/>
          </a:ln>
        </p:spPr>
        <p:txBody>
          <a:bodyPr anchorCtr="0" anchor="ctr" bIns="45700" lIns="45700" spcFirstLastPara="1" rIns="45700" wrap="square" tIns="45700">
            <a:noAutofit/>
          </a:bodyPr>
          <a:lstStyle>
            <a:lvl1pPr indent="0" lvl="0" marL="0" marR="0" algn="ctr">
              <a:lnSpc>
                <a:spcPct val="100000"/>
              </a:lnSpc>
              <a:spcBef>
                <a:spcPts val="0"/>
              </a:spcBef>
              <a:spcAft>
                <a:spcPts val="0"/>
              </a:spcAft>
              <a:buClr>
                <a:srgbClr val="000000"/>
              </a:buClr>
              <a:buSzPts val="3600"/>
              <a:buFont typeface="Arial"/>
              <a:buNone/>
              <a:defRPr b="0" i="0" sz="3600" u="none" cap="none" strike="noStrike">
                <a:solidFill>
                  <a:srgbClr val="A5A5A5"/>
                </a:solidFill>
                <a:latin typeface="Century Schoolbook"/>
                <a:ea typeface="Century Schoolbook"/>
                <a:cs typeface="Century Schoolbook"/>
                <a:sym typeface="Century Schoolbook"/>
              </a:defRPr>
            </a:lvl1pPr>
            <a:lvl2pPr indent="0" lvl="1" marL="0" marR="0" algn="ctr">
              <a:lnSpc>
                <a:spcPct val="100000"/>
              </a:lnSpc>
              <a:spcBef>
                <a:spcPts val="0"/>
              </a:spcBef>
              <a:spcAft>
                <a:spcPts val="0"/>
              </a:spcAft>
              <a:buClr>
                <a:srgbClr val="000000"/>
              </a:buClr>
              <a:buSzPts val="3600"/>
              <a:buFont typeface="Arial"/>
              <a:buNone/>
              <a:defRPr b="0" i="0" sz="3600" u="none" cap="none" strike="noStrike">
                <a:solidFill>
                  <a:srgbClr val="A5A5A5"/>
                </a:solidFill>
                <a:latin typeface="Century Schoolbook"/>
                <a:ea typeface="Century Schoolbook"/>
                <a:cs typeface="Century Schoolbook"/>
                <a:sym typeface="Century Schoolbook"/>
              </a:defRPr>
            </a:lvl2pPr>
            <a:lvl3pPr indent="0" lvl="2" marL="0" marR="0" algn="ctr">
              <a:lnSpc>
                <a:spcPct val="100000"/>
              </a:lnSpc>
              <a:spcBef>
                <a:spcPts val="0"/>
              </a:spcBef>
              <a:spcAft>
                <a:spcPts val="0"/>
              </a:spcAft>
              <a:buClr>
                <a:srgbClr val="000000"/>
              </a:buClr>
              <a:buSzPts val="3600"/>
              <a:buFont typeface="Arial"/>
              <a:buNone/>
              <a:defRPr b="0" i="0" sz="3600" u="none" cap="none" strike="noStrike">
                <a:solidFill>
                  <a:srgbClr val="A5A5A5"/>
                </a:solidFill>
                <a:latin typeface="Century Schoolbook"/>
                <a:ea typeface="Century Schoolbook"/>
                <a:cs typeface="Century Schoolbook"/>
                <a:sym typeface="Century Schoolbook"/>
              </a:defRPr>
            </a:lvl3pPr>
            <a:lvl4pPr indent="0" lvl="3" marL="0" marR="0" algn="ctr">
              <a:lnSpc>
                <a:spcPct val="100000"/>
              </a:lnSpc>
              <a:spcBef>
                <a:spcPts val="0"/>
              </a:spcBef>
              <a:spcAft>
                <a:spcPts val="0"/>
              </a:spcAft>
              <a:buClr>
                <a:srgbClr val="000000"/>
              </a:buClr>
              <a:buSzPts val="3600"/>
              <a:buFont typeface="Arial"/>
              <a:buNone/>
              <a:defRPr b="0" i="0" sz="3600" u="none" cap="none" strike="noStrike">
                <a:solidFill>
                  <a:srgbClr val="A5A5A5"/>
                </a:solidFill>
                <a:latin typeface="Century Schoolbook"/>
                <a:ea typeface="Century Schoolbook"/>
                <a:cs typeface="Century Schoolbook"/>
                <a:sym typeface="Century Schoolbook"/>
              </a:defRPr>
            </a:lvl4pPr>
            <a:lvl5pPr indent="0" lvl="4" marL="0" marR="0" algn="ctr">
              <a:lnSpc>
                <a:spcPct val="100000"/>
              </a:lnSpc>
              <a:spcBef>
                <a:spcPts val="0"/>
              </a:spcBef>
              <a:spcAft>
                <a:spcPts val="0"/>
              </a:spcAft>
              <a:buClr>
                <a:srgbClr val="000000"/>
              </a:buClr>
              <a:buSzPts val="3600"/>
              <a:buFont typeface="Arial"/>
              <a:buNone/>
              <a:defRPr b="0" i="0" sz="3600" u="none" cap="none" strike="noStrike">
                <a:solidFill>
                  <a:srgbClr val="A5A5A5"/>
                </a:solidFill>
                <a:latin typeface="Century Schoolbook"/>
                <a:ea typeface="Century Schoolbook"/>
                <a:cs typeface="Century Schoolbook"/>
                <a:sym typeface="Century Schoolbook"/>
              </a:defRPr>
            </a:lvl5pPr>
            <a:lvl6pPr indent="0" lvl="5" marL="0" marR="0" algn="ctr">
              <a:lnSpc>
                <a:spcPct val="100000"/>
              </a:lnSpc>
              <a:spcBef>
                <a:spcPts val="0"/>
              </a:spcBef>
              <a:spcAft>
                <a:spcPts val="0"/>
              </a:spcAft>
              <a:buClr>
                <a:srgbClr val="000000"/>
              </a:buClr>
              <a:buSzPts val="3600"/>
              <a:buFont typeface="Arial"/>
              <a:buNone/>
              <a:defRPr b="0" i="0" sz="3600" u="none" cap="none" strike="noStrike">
                <a:solidFill>
                  <a:srgbClr val="A5A5A5"/>
                </a:solidFill>
                <a:latin typeface="Century Schoolbook"/>
                <a:ea typeface="Century Schoolbook"/>
                <a:cs typeface="Century Schoolbook"/>
                <a:sym typeface="Century Schoolbook"/>
              </a:defRPr>
            </a:lvl6pPr>
            <a:lvl7pPr indent="0" lvl="6" marL="0" marR="0" algn="ctr">
              <a:lnSpc>
                <a:spcPct val="100000"/>
              </a:lnSpc>
              <a:spcBef>
                <a:spcPts val="0"/>
              </a:spcBef>
              <a:spcAft>
                <a:spcPts val="0"/>
              </a:spcAft>
              <a:buClr>
                <a:srgbClr val="000000"/>
              </a:buClr>
              <a:buSzPts val="3600"/>
              <a:buFont typeface="Arial"/>
              <a:buNone/>
              <a:defRPr b="0" i="0" sz="3600" u="none" cap="none" strike="noStrike">
                <a:solidFill>
                  <a:srgbClr val="A5A5A5"/>
                </a:solidFill>
                <a:latin typeface="Century Schoolbook"/>
                <a:ea typeface="Century Schoolbook"/>
                <a:cs typeface="Century Schoolbook"/>
                <a:sym typeface="Century Schoolbook"/>
              </a:defRPr>
            </a:lvl7pPr>
            <a:lvl8pPr indent="0" lvl="7" marL="0" marR="0" algn="ctr">
              <a:lnSpc>
                <a:spcPct val="100000"/>
              </a:lnSpc>
              <a:spcBef>
                <a:spcPts val="0"/>
              </a:spcBef>
              <a:spcAft>
                <a:spcPts val="0"/>
              </a:spcAft>
              <a:buClr>
                <a:srgbClr val="000000"/>
              </a:buClr>
              <a:buSzPts val="3600"/>
              <a:buFont typeface="Arial"/>
              <a:buNone/>
              <a:defRPr b="0" i="0" sz="3600" u="none" cap="none" strike="noStrike">
                <a:solidFill>
                  <a:srgbClr val="A5A5A5"/>
                </a:solidFill>
                <a:latin typeface="Century Schoolbook"/>
                <a:ea typeface="Century Schoolbook"/>
                <a:cs typeface="Century Schoolbook"/>
                <a:sym typeface="Century Schoolbook"/>
              </a:defRPr>
            </a:lvl8pPr>
            <a:lvl9pPr indent="0" lvl="8" marL="0" marR="0" algn="ctr">
              <a:lnSpc>
                <a:spcPct val="100000"/>
              </a:lnSpc>
              <a:spcBef>
                <a:spcPts val="0"/>
              </a:spcBef>
              <a:spcAft>
                <a:spcPts val="0"/>
              </a:spcAft>
              <a:buClr>
                <a:srgbClr val="000000"/>
              </a:buClr>
              <a:buSzPts val="3600"/>
              <a:buFont typeface="Arial"/>
              <a:buNone/>
              <a:defRPr b="0" i="0" sz="3600" u="none" cap="none" strike="noStrike">
                <a:solidFill>
                  <a:srgbClr val="A5A5A5"/>
                </a:solidFill>
                <a:latin typeface="Century Schoolbook"/>
                <a:ea typeface="Century Schoolbook"/>
                <a:cs typeface="Century Schoolbook"/>
                <a:sym typeface="Century Schoolbook"/>
              </a:defRPr>
            </a:lvl9pPr>
          </a:lstStyle>
          <a:p>
            <a:pPr indent="0" lvl="0" marL="0" rtl="0" algn="ctr">
              <a:spcBef>
                <a:spcPts val="0"/>
              </a:spcBef>
              <a:spcAft>
                <a:spcPts val="0"/>
              </a:spcAft>
              <a:buNone/>
            </a:pPr>
            <a:fld id="{00000000-1234-1234-1234-123412341234}" type="slidenum">
              <a:rPr lang="en-US"/>
              <a:t>‹#›</a:t>
            </a:fld>
            <a:endParaRPr/>
          </a:p>
        </p:txBody>
      </p:sp>
      <p:sp>
        <p:nvSpPr>
          <p:cNvPr id="22" name="Google Shape;22;gaf4ae86839_0_230"/>
          <p:cNvSpPr/>
          <p:nvPr/>
        </p:nvSpPr>
        <p:spPr>
          <a:xfrm>
            <a:off x="0" y="0"/>
            <a:ext cx="342900"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6" name="Shape 76"/>
        <p:cNvGrpSpPr/>
        <p:nvPr/>
      </p:nvGrpSpPr>
      <p:grpSpPr>
        <a:xfrm>
          <a:off x="0" y="0"/>
          <a:ext cx="0" cy="0"/>
          <a:chOff x="0" y="0"/>
          <a:chExt cx="0" cy="0"/>
        </a:xfrm>
      </p:grpSpPr>
      <p:sp>
        <p:nvSpPr>
          <p:cNvPr id="77" name="Google Shape;77;gaf4ae86839_0_284"/>
          <p:cNvSpPr txBox="1"/>
          <p:nvPr>
            <p:ph type="title"/>
          </p:nvPr>
        </p:nvSpPr>
        <p:spPr>
          <a:xfrm>
            <a:off x="946404" y="365760"/>
            <a:ext cx="7269600" cy="13257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gaf4ae86839_0_284"/>
          <p:cNvSpPr txBox="1"/>
          <p:nvPr>
            <p:ph idx="1" type="body"/>
          </p:nvPr>
        </p:nvSpPr>
        <p:spPr>
          <a:xfrm rot="5400000">
            <a:off x="1994124" y="781200"/>
            <a:ext cx="4351200" cy="6446400"/>
          </a:xfrm>
          <a:prstGeom prst="rect">
            <a:avLst/>
          </a:prstGeom>
          <a:noFill/>
          <a:ln>
            <a:noFill/>
          </a:ln>
        </p:spPr>
        <p:txBody>
          <a:bodyPr anchorCtr="0" anchor="t" bIns="45700" lIns="91425" spcFirstLastPara="1" rIns="91425" wrap="square" tIns="45700">
            <a:noAutofit/>
          </a:bodyPr>
          <a:lstStyle>
            <a:lvl1pPr indent="-320040" lvl="0" marL="457200" algn="l">
              <a:lnSpc>
                <a:spcPct val="95000"/>
              </a:lnSpc>
              <a:spcBef>
                <a:spcPts val="1400"/>
              </a:spcBef>
              <a:spcAft>
                <a:spcPts val="0"/>
              </a:spcAft>
              <a:buSzPts val="1440"/>
              <a:buChar char="•"/>
              <a:defRPr/>
            </a:lvl1pPr>
            <a:lvl2pPr indent="-342900" lvl="1" marL="914400" algn="l">
              <a:lnSpc>
                <a:spcPct val="90000"/>
              </a:lnSpc>
              <a:spcBef>
                <a:spcPts val="300"/>
              </a:spcBef>
              <a:spcAft>
                <a:spcPts val="0"/>
              </a:spcAft>
              <a:buSzPts val="1800"/>
              <a:buChar char="●"/>
              <a:defRPr/>
            </a:lvl2pPr>
            <a:lvl3pPr indent="-342900" lvl="2" marL="1371600" algn="l">
              <a:lnSpc>
                <a:spcPct val="90000"/>
              </a:lnSpc>
              <a:spcBef>
                <a:spcPts val="300"/>
              </a:spcBef>
              <a:spcAft>
                <a:spcPts val="0"/>
              </a:spcAft>
              <a:buSzPts val="1800"/>
              <a:buChar char="●"/>
              <a:defRPr/>
            </a:lvl3pPr>
            <a:lvl4pPr indent="-342900" lvl="3" marL="1828800" algn="l">
              <a:lnSpc>
                <a:spcPct val="90000"/>
              </a:lnSpc>
              <a:spcBef>
                <a:spcPts val="300"/>
              </a:spcBef>
              <a:spcAft>
                <a:spcPts val="0"/>
              </a:spcAft>
              <a:buSzPts val="1800"/>
              <a:buChar char="●"/>
              <a:defRPr/>
            </a:lvl4pPr>
            <a:lvl5pPr indent="-342900" lvl="4" marL="2286000" algn="l">
              <a:lnSpc>
                <a:spcPct val="90000"/>
              </a:lnSpc>
              <a:spcBef>
                <a:spcPts val="300"/>
              </a:spcBef>
              <a:spcAft>
                <a:spcPts val="0"/>
              </a:spcAft>
              <a:buSzPts val="1800"/>
              <a:buChar char="●"/>
              <a:defRPr/>
            </a:lvl5pPr>
            <a:lvl6pPr indent="-342900" lvl="5" marL="2743200" algn="l">
              <a:lnSpc>
                <a:spcPct val="90000"/>
              </a:lnSpc>
              <a:spcBef>
                <a:spcPts val="300"/>
              </a:spcBef>
              <a:spcAft>
                <a:spcPts val="0"/>
              </a:spcAft>
              <a:buSzPts val="1800"/>
              <a:buChar char="●"/>
              <a:defRPr/>
            </a:lvl6pPr>
            <a:lvl7pPr indent="-342900" lvl="6" marL="3200400" algn="l">
              <a:lnSpc>
                <a:spcPct val="90000"/>
              </a:lnSpc>
              <a:spcBef>
                <a:spcPts val="300"/>
              </a:spcBef>
              <a:spcAft>
                <a:spcPts val="0"/>
              </a:spcAft>
              <a:buSzPts val="1800"/>
              <a:buChar char="●"/>
              <a:defRPr/>
            </a:lvl7pPr>
            <a:lvl8pPr indent="-342900" lvl="7" marL="3657600" algn="l">
              <a:lnSpc>
                <a:spcPct val="90000"/>
              </a:lnSpc>
              <a:spcBef>
                <a:spcPts val="300"/>
              </a:spcBef>
              <a:spcAft>
                <a:spcPts val="0"/>
              </a:spcAft>
              <a:buSzPts val="1800"/>
              <a:buChar char="●"/>
              <a:defRPr/>
            </a:lvl8pPr>
            <a:lvl9pPr indent="-342900" lvl="8" marL="4114800" algn="l">
              <a:lnSpc>
                <a:spcPct val="90000"/>
              </a:lnSpc>
              <a:spcBef>
                <a:spcPts val="300"/>
              </a:spcBef>
              <a:spcAft>
                <a:spcPts val="300"/>
              </a:spcAft>
              <a:buSzPts val="1800"/>
              <a:buChar char="●"/>
              <a:defRPr/>
            </a:lvl9pPr>
          </a:lstStyle>
          <a:p/>
        </p:txBody>
      </p:sp>
      <p:sp>
        <p:nvSpPr>
          <p:cNvPr id="79" name="Google Shape;79;gaf4ae86839_0_284"/>
          <p:cNvSpPr txBox="1"/>
          <p:nvPr>
            <p:ph idx="10" type="dt"/>
          </p:nvPr>
        </p:nvSpPr>
        <p:spPr>
          <a:xfrm rot="-5400000">
            <a:off x="7860059" y="1044149"/>
            <a:ext cx="1905000" cy="2739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gaf4ae86839_0_284"/>
          <p:cNvSpPr txBox="1"/>
          <p:nvPr>
            <p:ph idx="11" type="ftr"/>
          </p:nvPr>
        </p:nvSpPr>
        <p:spPr>
          <a:xfrm rot="-5400000">
            <a:off x="7021859" y="4092150"/>
            <a:ext cx="3581400" cy="273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gaf4ae86839_0_284"/>
          <p:cNvSpPr txBox="1"/>
          <p:nvPr>
            <p:ph idx="12" type="sldNum"/>
          </p:nvPr>
        </p:nvSpPr>
        <p:spPr>
          <a:xfrm>
            <a:off x="8469630" y="6172200"/>
            <a:ext cx="685800" cy="593700"/>
          </a:xfrm>
          <a:prstGeom prst="rect">
            <a:avLst/>
          </a:prstGeom>
          <a:noFill/>
          <a:ln>
            <a:noFill/>
          </a:ln>
        </p:spPr>
        <p:txBody>
          <a:bodyPr anchorCtr="0" anchor="ctr" bIns="45700" lIns="45700" spcFirstLastPara="1" rIns="45700" wrap="square" tIns="45700">
            <a:noAutofit/>
          </a:bodyPr>
          <a:lstStyle>
            <a:lvl1pPr indent="0" lvl="0" marL="0" marR="0" algn="ctr">
              <a:lnSpc>
                <a:spcPct val="100000"/>
              </a:lnSpc>
              <a:spcBef>
                <a:spcPts val="0"/>
              </a:spcBef>
              <a:spcAft>
                <a:spcPts val="0"/>
              </a:spcAft>
              <a:buClr>
                <a:srgbClr val="000000"/>
              </a:buClr>
              <a:buSzPts val="3600"/>
              <a:buFont typeface="Arial"/>
              <a:buNone/>
              <a:defRPr b="0" i="0" sz="3600" u="none" cap="none" strike="noStrike">
                <a:solidFill>
                  <a:srgbClr val="8E8E93"/>
                </a:solidFill>
                <a:latin typeface="Century Schoolbook"/>
                <a:ea typeface="Century Schoolbook"/>
                <a:cs typeface="Century Schoolbook"/>
                <a:sym typeface="Century Schoolbook"/>
              </a:defRPr>
            </a:lvl1pPr>
            <a:lvl2pPr indent="0" lvl="1" marL="0" marR="0" algn="ctr">
              <a:lnSpc>
                <a:spcPct val="100000"/>
              </a:lnSpc>
              <a:spcBef>
                <a:spcPts val="0"/>
              </a:spcBef>
              <a:spcAft>
                <a:spcPts val="0"/>
              </a:spcAft>
              <a:buClr>
                <a:srgbClr val="000000"/>
              </a:buClr>
              <a:buSzPts val="3600"/>
              <a:buFont typeface="Arial"/>
              <a:buNone/>
              <a:defRPr b="0" i="0" sz="3600" u="none" cap="none" strike="noStrike">
                <a:solidFill>
                  <a:srgbClr val="8E8E93"/>
                </a:solidFill>
                <a:latin typeface="Century Schoolbook"/>
                <a:ea typeface="Century Schoolbook"/>
                <a:cs typeface="Century Schoolbook"/>
                <a:sym typeface="Century Schoolbook"/>
              </a:defRPr>
            </a:lvl2pPr>
            <a:lvl3pPr indent="0" lvl="2" marL="0" marR="0" algn="ctr">
              <a:lnSpc>
                <a:spcPct val="100000"/>
              </a:lnSpc>
              <a:spcBef>
                <a:spcPts val="0"/>
              </a:spcBef>
              <a:spcAft>
                <a:spcPts val="0"/>
              </a:spcAft>
              <a:buClr>
                <a:srgbClr val="000000"/>
              </a:buClr>
              <a:buSzPts val="3600"/>
              <a:buFont typeface="Arial"/>
              <a:buNone/>
              <a:defRPr b="0" i="0" sz="3600" u="none" cap="none" strike="noStrike">
                <a:solidFill>
                  <a:srgbClr val="8E8E93"/>
                </a:solidFill>
                <a:latin typeface="Century Schoolbook"/>
                <a:ea typeface="Century Schoolbook"/>
                <a:cs typeface="Century Schoolbook"/>
                <a:sym typeface="Century Schoolbook"/>
              </a:defRPr>
            </a:lvl3pPr>
            <a:lvl4pPr indent="0" lvl="3" marL="0" marR="0" algn="ctr">
              <a:lnSpc>
                <a:spcPct val="100000"/>
              </a:lnSpc>
              <a:spcBef>
                <a:spcPts val="0"/>
              </a:spcBef>
              <a:spcAft>
                <a:spcPts val="0"/>
              </a:spcAft>
              <a:buClr>
                <a:srgbClr val="000000"/>
              </a:buClr>
              <a:buSzPts val="3600"/>
              <a:buFont typeface="Arial"/>
              <a:buNone/>
              <a:defRPr b="0" i="0" sz="3600" u="none" cap="none" strike="noStrike">
                <a:solidFill>
                  <a:srgbClr val="8E8E93"/>
                </a:solidFill>
                <a:latin typeface="Century Schoolbook"/>
                <a:ea typeface="Century Schoolbook"/>
                <a:cs typeface="Century Schoolbook"/>
                <a:sym typeface="Century Schoolbook"/>
              </a:defRPr>
            </a:lvl4pPr>
            <a:lvl5pPr indent="0" lvl="4" marL="0" marR="0" algn="ctr">
              <a:lnSpc>
                <a:spcPct val="100000"/>
              </a:lnSpc>
              <a:spcBef>
                <a:spcPts val="0"/>
              </a:spcBef>
              <a:spcAft>
                <a:spcPts val="0"/>
              </a:spcAft>
              <a:buClr>
                <a:srgbClr val="000000"/>
              </a:buClr>
              <a:buSzPts val="3600"/>
              <a:buFont typeface="Arial"/>
              <a:buNone/>
              <a:defRPr b="0" i="0" sz="3600" u="none" cap="none" strike="noStrike">
                <a:solidFill>
                  <a:srgbClr val="8E8E93"/>
                </a:solidFill>
                <a:latin typeface="Century Schoolbook"/>
                <a:ea typeface="Century Schoolbook"/>
                <a:cs typeface="Century Schoolbook"/>
                <a:sym typeface="Century Schoolbook"/>
              </a:defRPr>
            </a:lvl5pPr>
            <a:lvl6pPr indent="0" lvl="5" marL="0" marR="0" algn="ctr">
              <a:lnSpc>
                <a:spcPct val="100000"/>
              </a:lnSpc>
              <a:spcBef>
                <a:spcPts val="0"/>
              </a:spcBef>
              <a:spcAft>
                <a:spcPts val="0"/>
              </a:spcAft>
              <a:buClr>
                <a:srgbClr val="000000"/>
              </a:buClr>
              <a:buSzPts val="3600"/>
              <a:buFont typeface="Arial"/>
              <a:buNone/>
              <a:defRPr b="0" i="0" sz="3600" u="none" cap="none" strike="noStrike">
                <a:solidFill>
                  <a:srgbClr val="8E8E93"/>
                </a:solidFill>
                <a:latin typeface="Century Schoolbook"/>
                <a:ea typeface="Century Schoolbook"/>
                <a:cs typeface="Century Schoolbook"/>
                <a:sym typeface="Century Schoolbook"/>
              </a:defRPr>
            </a:lvl6pPr>
            <a:lvl7pPr indent="0" lvl="6" marL="0" marR="0" algn="ctr">
              <a:lnSpc>
                <a:spcPct val="100000"/>
              </a:lnSpc>
              <a:spcBef>
                <a:spcPts val="0"/>
              </a:spcBef>
              <a:spcAft>
                <a:spcPts val="0"/>
              </a:spcAft>
              <a:buClr>
                <a:srgbClr val="000000"/>
              </a:buClr>
              <a:buSzPts val="3600"/>
              <a:buFont typeface="Arial"/>
              <a:buNone/>
              <a:defRPr b="0" i="0" sz="3600" u="none" cap="none" strike="noStrike">
                <a:solidFill>
                  <a:srgbClr val="8E8E93"/>
                </a:solidFill>
                <a:latin typeface="Century Schoolbook"/>
                <a:ea typeface="Century Schoolbook"/>
                <a:cs typeface="Century Schoolbook"/>
                <a:sym typeface="Century Schoolbook"/>
              </a:defRPr>
            </a:lvl7pPr>
            <a:lvl8pPr indent="0" lvl="7" marL="0" marR="0" algn="ctr">
              <a:lnSpc>
                <a:spcPct val="100000"/>
              </a:lnSpc>
              <a:spcBef>
                <a:spcPts val="0"/>
              </a:spcBef>
              <a:spcAft>
                <a:spcPts val="0"/>
              </a:spcAft>
              <a:buClr>
                <a:srgbClr val="000000"/>
              </a:buClr>
              <a:buSzPts val="3600"/>
              <a:buFont typeface="Arial"/>
              <a:buNone/>
              <a:defRPr b="0" i="0" sz="3600" u="none" cap="none" strike="noStrike">
                <a:solidFill>
                  <a:srgbClr val="8E8E93"/>
                </a:solidFill>
                <a:latin typeface="Century Schoolbook"/>
                <a:ea typeface="Century Schoolbook"/>
                <a:cs typeface="Century Schoolbook"/>
                <a:sym typeface="Century Schoolbook"/>
              </a:defRPr>
            </a:lvl8pPr>
            <a:lvl9pPr indent="0" lvl="8" marL="0" marR="0" algn="ctr">
              <a:lnSpc>
                <a:spcPct val="100000"/>
              </a:lnSpc>
              <a:spcBef>
                <a:spcPts val="0"/>
              </a:spcBef>
              <a:spcAft>
                <a:spcPts val="0"/>
              </a:spcAft>
              <a:buClr>
                <a:srgbClr val="000000"/>
              </a:buClr>
              <a:buSzPts val="3600"/>
              <a:buFont typeface="Arial"/>
              <a:buNone/>
              <a:defRPr b="0" i="0" sz="3600" u="none" cap="none" strike="noStrike">
                <a:solidFill>
                  <a:srgbClr val="8E8E93"/>
                </a:solidFill>
                <a:latin typeface="Century Schoolbook"/>
                <a:ea typeface="Century Schoolbook"/>
                <a:cs typeface="Century Schoolbook"/>
                <a:sym typeface="Century Schoolbook"/>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2" name="Shape 82"/>
        <p:cNvGrpSpPr/>
        <p:nvPr/>
      </p:nvGrpSpPr>
      <p:grpSpPr>
        <a:xfrm>
          <a:off x="0" y="0"/>
          <a:ext cx="0" cy="0"/>
          <a:chOff x="0" y="0"/>
          <a:chExt cx="0" cy="0"/>
        </a:xfrm>
      </p:grpSpPr>
      <p:sp>
        <p:nvSpPr>
          <p:cNvPr id="83" name="Google Shape;83;gaf4ae86839_0_290"/>
          <p:cNvSpPr txBox="1"/>
          <p:nvPr>
            <p:ph type="title"/>
          </p:nvPr>
        </p:nvSpPr>
        <p:spPr>
          <a:xfrm rot="5400000">
            <a:off x="4466400" y="2401200"/>
            <a:ext cx="5897700" cy="18573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gaf4ae86839_0_290"/>
          <p:cNvSpPr txBox="1"/>
          <p:nvPr>
            <p:ph idx="1" type="body"/>
          </p:nvPr>
        </p:nvSpPr>
        <p:spPr>
          <a:xfrm rot="5400000">
            <a:off x="522975" y="429450"/>
            <a:ext cx="5897700" cy="5800800"/>
          </a:xfrm>
          <a:prstGeom prst="rect">
            <a:avLst/>
          </a:prstGeom>
          <a:noFill/>
          <a:ln>
            <a:noFill/>
          </a:ln>
        </p:spPr>
        <p:txBody>
          <a:bodyPr anchorCtr="0" anchor="t" bIns="45700" lIns="91425" spcFirstLastPara="1" rIns="91425" wrap="square" tIns="45700">
            <a:noAutofit/>
          </a:bodyPr>
          <a:lstStyle>
            <a:lvl1pPr indent="-320040" lvl="0" marL="457200" algn="l">
              <a:lnSpc>
                <a:spcPct val="95000"/>
              </a:lnSpc>
              <a:spcBef>
                <a:spcPts val="1400"/>
              </a:spcBef>
              <a:spcAft>
                <a:spcPts val="0"/>
              </a:spcAft>
              <a:buSzPts val="1440"/>
              <a:buChar char="•"/>
              <a:defRPr/>
            </a:lvl1pPr>
            <a:lvl2pPr indent="-342900" lvl="1" marL="914400" algn="l">
              <a:lnSpc>
                <a:spcPct val="90000"/>
              </a:lnSpc>
              <a:spcBef>
                <a:spcPts val="300"/>
              </a:spcBef>
              <a:spcAft>
                <a:spcPts val="0"/>
              </a:spcAft>
              <a:buSzPts val="1800"/>
              <a:buChar char="●"/>
              <a:defRPr/>
            </a:lvl2pPr>
            <a:lvl3pPr indent="-342900" lvl="2" marL="1371600" algn="l">
              <a:lnSpc>
                <a:spcPct val="90000"/>
              </a:lnSpc>
              <a:spcBef>
                <a:spcPts val="300"/>
              </a:spcBef>
              <a:spcAft>
                <a:spcPts val="0"/>
              </a:spcAft>
              <a:buSzPts val="1800"/>
              <a:buChar char="●"/>
              <a:defRPr/>
            </a:lvl3pPr>
            <a:lvl4pPr indent="-342900" lvl="3" marL="1828800" algn="l">
              <a:lnSpc>
                <a:spcPct val="90000"/>
              </a:lnSpc>
              <a:spcBef>
                <a:spcPts val="300"/>
              </a:spcBef>
              <a:spcAft>
                <a:spcPts val="0"/>
              </a:spcAft>
              <a:buSzPts val="1800"/>
              <a:buChar char="●"/>
              <a:defRPr/>
            </a:lvl4pPr>
            <a:lvl5pPr indent="-342900" lvl="4" marL="2286000" algn="l">
              <a:lnSpc>
                <a:spcPct val="90000"/>
              </a:lnSpc>
              <a:spcBef>
                <a:spcPts val="300"/>
              </a:spcBef>
              <a:spcAft>
                <a:spcPts val="0"/>
              </a:spcAft>
              <a:buSzPts val="1800"/>
              <a:buChar char="●"/>
              <a:defRPr/>
            </a:lvl5pPr>
            <a:lvl6pPr indent="-342900" lvl="5" marL="2743200" algn="l">
              <a:lnSpc>
                <a:spcPct val="90000"/>
              </a:lnSpc>
              <a:spcBef>
                <a:spcPts val="300"/>
              </a:spcBef>
              <a:spcAft>
                <a:spcPts val="0"/>
              </a:spcAft>
              <a:buSzPts val="1800"/>
              <a:buChar char="●"/>
              <a:defRPr/>
            </a:lvl6pPr>
            <a:lvl7pPr indent="-342900" lvl="6" marL="3200400" algn="l">
              <a:lnSpc>
                <a:spcPct val="90000"/>
              </a:lnSpc>
              <a:spcBef>
                <a:spcPts val="300"/>
              </a:spcBef>
              <a:spcAft>
                <a:spcPts val="0"/>
              </a:spcAft>
              <a:buSzPts val="1800"/>
              <a:buChar char="●"/>
              <a:defRPr/>
            </a:lvl7pPr>
            <a:lvl8pPr indent="-342900" lvl="7" marL="3657600" algn="l">
              <a:lnSpc>
                <a:spcPct val="90000"/>
              </a:lnSpc>
              <a:spcBef>
                <a:spcPts val="300"/>
              </a:spcBef>
              <a:spcAft>
                <a:spcPts val="0"/>
              </a:spcAft>
              <a:buSzPts val="1800"/>
              <a:buChar char="●"/>
              <a:defRPr/>
            </a:lvl8pPr>
            <a:lvl9pPr indent="-342900" lvl="8" marL="4114800" algn="l">
              <a:lnSpc>
                <a:spcPct val="90000"/>
              </a:lnSpc>
              <a:spcBef>
                <a:spcPts val="300"/>
              </a:spcBef>
              <a:spcAft>
                <a:spcPts val="300"/>
              </a:spcAft>
              <a:buSzPts val="1800"/>
              <a:buChar char="●"/>
              <a:defRPr/>
            </a:lvl9pPr>
          </a:lstStyle>
          <a:p/>
        </p:txBody>
      </p:sp>
      <p:sp>
        <p:nvSpPr>
          <p:cNvPr id="85" name="Google Shape;85;gaf4ae86839_0_290"/>
          <p:cNvSpPr txBox="1"/>
          <p:nvPr>
            <p:ph idx="10" type="dt"/>
          </p:nvPr>
        </p:nvSpPr>
        <p:spPr>
          <a:xfrm rot="-5400000">
            <a:off x="7860059" y="1044149"/>
            <a:ext cx="1905000" cy="2739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gaf4ae86839_0_290"/>
          <p:cNvSpPr txBox="1"/>
          <p:nvPr>
            <p:ph idx="11" type="ftr"/>
          </p:nvPr>
        </p:nvSpPr>
        <p:spPr>
          <a:xfrm rot="-5400000">
            <a:off x="7021859" y="4092150"/>
            <a:ext cx="3581400" cy="273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gaf4ae86839_0_290"/>
          <p:cNvSpPr txBox="1"/>
          <p:nvPr>
            <p:ph idx="12" type="sldNum"/>
          </p:nvPr>
        </p:nvSpPr>
        <p:spPr>
          <a:xfrm>
            <a:off x="8469630" y="6172200"/>
            <a:ext cx="685800" cy="593700"/>
          </a:xfrm>
          <a:prstGeom prst="rect">
            <a:avLst/>
          </a:prstGeom>
          <a:noFill/>
          <a:ln>
            <a:noFill/>
          </a:ln>
        </p:spPr>
        <p:txBody>
          <a:bodyPr anchorCtr="0" anchor="ctr" bIns="45700" lIns="45700" spcFirstLastPara="1" rIns="45700" wrap="square" tIns="45700">
            <a:noAutofit/>
          </a:bodyPr>
          <a:lstStyle>
            <a:lvl1pPr indent="0" lvl="0" marL="0" marR="0" algn="ctr">
              <a:lnSpc>
                <a:spcPct val="100000"/>
              </a:lnSpc>
              <a:spcBef>
                <a:spcPts val="0"/>
              </a:spcBef>
              <a:spcAft>
                <a:spcPts val="0"/>
              </a:spcAft>
              <a:buClr>
                <a:srgbClr val="000000"/>
              </a:buClr>
              <a:buSzPts val="3600"/>
              <a:buFont typeface="Arial"/>
              <a:buNone/>
              <a:defRPr b="0" i="0" sz="3600" u="none" cap="none" strike="noStrike">
                <a:solidFill>
                  <a:srgbClr val="8E8E93"/>
                </a:solidFill>
                <a:latin typeface="Century Schoolbook"/>
                <a:ea typeface="Century Schoolbook"/>
                <a:cs typeface="Century Schoolbook"/>
                <a:sym typeface="Century Schoolbook"/>
              </a:defRPr>
            </a:lvl1pPr>
            <a:lvl2pPr indent="0" lvl="1" marL="0" marR="0" algn="ctr">
              <a:lnSpc>
                <a:spcPct val="100000"/>
              </a:lnSpc>
              <a:spcBef>
                <a:spcPts val="0"/>
              </a:spcBef>
              <a:spcAft>
                <a:spcPts val="0"/>
              </a:spcAft>
              <a:buClr>
                <a:srgbClr val="000000"/>
              </a:buClr>
              <a:buSzPts val="3600"/>
              <a:buFont typeface="Arial"/>
              <a:buNone/>
              <a:defRPr b="0" i="0" sz="3600" u="none" cap="none" strike="noStrike">
                <a:solidFill>
                  <a:srgbClr val="8E8E93"/>
                </a:solidFill>
                <a:latin typeface="Century Schoolbook"/>
                <a:ea typeface="Century Schoolbook"/>
                <a:cs typeface="Century Schoolbook"/>
                <a:sym typeface="Century Schoolbook"/>
              </a:defRPr>
            </a:lvl2pPr>
            <a:lvl3pPr indent="0" lvl="2" marL="0" marR="0" algn="ctr">
              <a:lnSpc>
                <a:spcPct val="100000"/>
              </a:lnSpc>
              <a:spcBef>
                <a:spcPts val="0"/>
              </a:spcBef>
              <a:spcAft>
                <a:spcPts val="0"/>
              </a:spcAft>
              <a:buClr>
                <a:srgbClr val="000000"/>
              </a:buClr>
              <a:buSzPts val="3600"/>
              <a:buFont typeface="Arial"/>
              <a:buNone/>
              <a:defRPr b="0" i="0" sz="3600" u="none" cap="none" strike="noStrike">
                <a:solidFill>
                  <a:srgbClr val="8E8E93"/>
                </a:solidFill>
                <a:latin typeface="Century Schoolbook"/>
                <a:ea typeface="Century Schoolbook"/>
                <a:cs typeface="Century Schoolbook"/>
                <a:sym typeface="Century Schoolbook"/>
              </a:defRPr>
            </a:lvl3pPr>
            <a:lvl4pPr indent="0" lvl="3" marL="0" marR="0" algn="ctr">
              <a:lnSpc>
                <a:spcPct val="100000"/>
              </a:lnSpc>
              <a:spcBef>
                <a:spcPts val="0"/>
              </a:spcBef>
              <a:spcAft>
                <a:spcPts val="0"/>
              </a:spcAft>
              <a:buClr>
                <a:srgbClr val="000000"/>
              </a:buClr>
              <a:buSzPts val="3600"/>
              <a:buFont typeface="Arial"/>
              <a:buNone/>
              <a:defRPr b="0" i="0" sz="3600" u="none" cap="none" strike="noStrike">
                <a:solidFill>
                  <a:srgbClr val="8E8E93"/>
                </a:solidFill>
                <a:latin typeface="Century Schoolbook"/>
                <a:ea typeface="Century Schoolbook"/>
                <a:cs typeface="Century Schoolbook"/>
                <a:sym typeface="Century Schoolbook"/>
              </a:defRPr>
            </a:lvl4pPr>
            <a:lvl5pPr indent="0" lvl="4" marL="0" marR="0" algn="ctr">
              <a:lnSpc>
                <a:spcPct val="100000"/>
              </a:lnSpc>
              <a:spcBef>
                <a:spcPts val="0"/>
              </a:spcBef>
              <a:spcAft>
                <a:spcPts val="0"/>
              </a:spcAft>
              <a:buClr>
                <a:srgbClr val="000000"/>
              </a:buClr>
              <a:buSzPts val="3600"/>
              <a:buFont typeface="Arial"/>
              <a:buNone/>
              <a:defRPr b="0" i="0" sz="3600" u="none" cap="none" strike="noStrike">
                <a:solidFill>
                  <a:srgbClr val="8E8E93"/>
                </a:solidFill>
                <a:latin typeface="Century Schoolbook"/>
                <a:ea typeface="Century Schoolbook"/>
                <a:cs typeface="Century Schoolbook"/>
                <a:sym typeface="Century Schoolbook"/>
              </a:defRPr>
            </a:lvl5pPr>
            <a:lvl6pPr indent="0" lvl="5" marL="0" marR="0" algn="ctr">
              <a:lnSpc>
                <a:spcPct val="100000"/>
              </a:lnSpc>
              <a:spcBef>
                <a:spcPts val="0"/>
              </a:spcBef>
              <a:spcAft>
                <a:spcPts val="0"/>
              </a:spcAft>
              <a:buClr>
                <a:srgbClr val="000000"/>
              </a:buClr>
              <a:buSzPts val="3600"/>
              <a:buFont typeface="Arial"/>
              <a:buNone/>
              <a:defRPr b="0" i="0" sz="3600" u="none" cap="none" strike="noStrike">
                <a:solidFill>
                  <a:srgbClr val="8E8E93"/>
                </a:solidFill>
                <a:latin typeface="Century Schoolbook"/>
                <a:ea typeface="Century Schoolbook"/>
                <a:cs typeface="Century Schoolbook"/>
                <a:sym typeface="Century Schoolbook"/>
              </a:defRPr>
            </a:lvl6pPr>
            <a:lvl7pPr indent="0" lvl="6" marL="0" marR="0" algn="ctr">
              <a:lnSpc>
                <a:spcPct val="100000"/>
              </a:lnSpc>
              <a:spcBef>
                <a:spcPts val="0"/>
              </a:spcBef>
              <a:spcAft>
                <a:spcPts val="0"/>
              </a:spcAft>
              <a:buClr>
                <a:srgbClr val="000000"/>
              </a:buClr>
              <a:buSzPts val="3600"/>
              <a:buFont typeface="Arial"/>
              <a:buNone/>
              <a:defRPr b="0" i="0" sz="3600" u="none" cap="none" strike="noStrike">
                <a:solidFill>
                  <a:srgbClr val="8E8E93"/>
                </a:solidFill>
                <a:latin typeface="Century Schoolbook"/>
                <a:ea typeface="Century Schoolbook"/>
                <a:cs typeface="Century Schoolbook"/>
                <a:sym typeface="Century Schoolbook"/>
              </a:defRPr>
            </a:lvl7pPr>
            <a:lvl8pPr indent="0" lvl="7" marL="0" marR="0" algn="ctr">
              <a:lnSpc>
                <a:spcPct val="100000"/>
              </a:lnSpc>
              <a:spcBef>
                <a:spcPts val="0"/>
              </a:spcBef>
              <a:spcAft>
                <a:spcPts val="0"/>
              </a:spcAft>
              <a:buClr>
                <a:srgbClr val="000000"/>
              </a:buClr>
              <a:buSzPts val="3600"/>
              <a:buFont typeface="Arial"/>
              <a:buNone/>
              <a:defRPr b="0" i="0" sz="3600" u="none" cap="none" strike="noStrike">
                <a:solidFill>
                  <a:srgbClr val="8E8E93"/>
                </a:solidFill>
                <a:latin typeface="Century Schoolbook"/>
                <a:ea typeface="Century Schoolbook"/>
                <a:cs typeface="Century Schoolbook"/>
                <a:sym typeface="Century Schoolbook"/>
              </a:defRPr>
            </a:lvl8pPr>
            <a:lvl9pPr indent="0" lvl="8" marL="0" marR="0" algn="ctr">
              <a:lnSpc>
                <a:spcPct val="100000"/>
              </a:lnSpc>
              <a:spcBef>
                <a:spcPts val="0"/>
              </a:spcBef>
              <a:spcAft>
                <a:spcPts val="0"/>
              </a:spcAft>
              <a:buClr>
                <a:srgbClr val="000000"/>
              </a:buClr>
              <a:buSzPts val="3600"/>
              <a:buFont typeface="Arial"/>
              <a:buNone/>
              <a:defRPr b="0" i="0" sz="3600" u="none" cap="none" strike="noStrike">
                <a:solidFill>
                  <a:srgbClr val="8E8E93"/>
                </a:solidFill>
                <a:latin typeface="Century Schoolbook"/>
                <a:ea typeface="Century Schoolbook"/>
                <a:cs typeface="Century Schoolbook"/>
                <a:sym typeface="Century Schoolbook"/>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3" name="Shape 23"/>
        <p:cNvGrpSpPr/>
        <p:nvPr/>
      </p:nvGrpSpPr>
      <p:grpSpPr>
        <a:xfrm>
          <a:off x="0" y="0"/>
          <a:ext cx="0" cy="0"/>
          <a:chOff x="0" y="0"/>
          <a:chExt cx="0" cy="0"/>
        </a:xfrm>
      </p:grpSpPr>
      <p:sp>
        <p:nvSpPr>
          <p:cNvPr id="24" name="Google Shape;24;gaf4ae86839_0_224"/>
          <p:cNvSpPr txBox="1"/>
          <p:nvPr>
            <p:ph type="title"/>
          </p:nvPr>
        </p:nvSpPr>
        <p:spPr>
          <a:xfrm>
            <a:off x="946404" y="365760"/>
            <a:ext cx="7269600" cy="13257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gaf4ae86839_0_224"/>
          <p:cNvSpPr txBox="1"/>
          <p:nvPr>
            <p:ph idx="1" type="body"/>
          </p:nvPr>
        </p:nvSpPr>
        <p:spPr>
          <a:xfrm>
            <a:off x="946404" y="1828800"/>
            <a:ext cx="6446400" cy="4351200"/>
          </a:xfrm>
          <a:prstGeom prst="rect">
            <a:avLst/>
          </a:prstGeom>
          <a:noFill/>
          <a:ln>
            <a:noFill/>
          </a:ln>
        </p:spPr>
        <p:txBody>
          <a:bodyPr anchorCtr="0" anchor="t" bIns="45700" lIns="91425" spcFirstLastPara="1" rIns="91425" wrap="square" tIns="45700">
            <a:noAutofit/>
          </a:bodyPr>
          <a:lstStyle>
            <a:lvl1pPr indent="-320040" lvl="0" marL="457200" algn="l">
              <a:lnSpc>
                <a:spcPct val="95000"/>
              </a:lnSpc>
              <a:spcBef>
                <a:spcPts val="1400"/>
              </a:spcBef>
              <a:spcAft>
                <a:spcPts val="0"/>
              </a:spcAft>
              <a:buSzPts val="1440"/>
              <a:buChar char="•"/>
              <a:defRPr/>
            </a:lvl1pPr>
            <a:lvl2pPr indent="-342900" lvl="1" marL="914400" algn="l">
              <a:lnSpc>
                <a:spcPct val="90000"/>
              </a:lnSpc>
              <a:spcBef>
                <a:spcPts val="300"/>
              </a:spcBef>
              <a:spcAft>
                <a:spcPts val="0"/>
              </a:spcAft>
              <a:buSzPts val="1800"/>
              <a:buChar char="●"/>
              <a:defRPr/>
            </a:lvl2pPr>
            <a:lvl3pPr indent="-342900" lvl="2" marL="1371600" algn="l">
              <a:lnSpc>
                <a:spcPct val="90000"/>
              </a:lnSpc>
              <a:spcBef>
                <a:spcPts val="300"/>
              </a:spcBef>
              <a:spcAft>
                <a:spcPts val="0"/>
              </a:spcAft>
              <a:buSzPts val="1800"/>
              <a:buChar char="●"/>
              <a:defRPr/>
            </a:lvl3pPr>
            <a:lvl4pPr indent="-342900" lvl="3" marL="1828800" algn="l">
              <a:lnSpc>
                <a:spcPct val="90000"/>
              </a:lnSpc>
              <a:spcBef>
                <a:spcPts val="300"/>
              </a:spcBef>
              <a:spcAft>
                <a:spcPts val="0"/>
              </a:spcAft>
              <a:buSzPts val="1800"/>
              <a:buChar char="●"/>
              <a:defRPr/>
            </a:lvl4pPr>
            <a:lvl5pPr indent="-342900" lvl="4" marL="2286000" algn="l">
              <a:lnSpc>
                <a:spcPct val="90000"/>
              </a:lnSpc>
              <a:spcBef>
                <a:spcPts val="300"/>
              </a:spcBef>
              <a:spcAft>
                <a:spcPts val="0"/>
              </a:spcAft>
              <a:buSzPts val="1800"/>
              <a:buChar char="●"/>
              <a:defRPr/>
            </a:lvl5pPr>
            <a:lvl6pPr indent="-342900" lvl="5" marL="2743200" algn="l">
              <a:lnSpc>
                <a:spcPct val="90000"/>
              </a:lnSpc>
              <a:spcBef>
                <a:spcPts val="300"/>
              </a:spcBef>
              <a:spcAft>
                <a:spcPts val="0"/>
              </a:spcAft>
              <a:buSzPts val="1800"/>
              <a:buChar char="●"/>
              <a:defRPr/>
            </a:lvl6pPr>
            <a:lvl7pPr indent="-342900" lvl="6" marL="3200400" algn="l">
              <a:lnSpc>
                <a:spcPct val="90000"/>
              </a:lnSpc>
              <a:spcBef>
                <a:spcPts val="300"/>
              </a:spcBef>
              <a:spcAft>
                <a:spcPts val="0"/>
              </a:spcAft>
              <a:buSzPts val="1800"/>
              <a:buChar char="●"/>
              <a:defRPr/>
            </a:lvl7pPr>
            <a:lvl8pPr indent="-342900" lvl="7" marL="3657600" algn="l">
              <a:lnSpc>
                <a:spcPct val="90000"/>
              </a:lnSpc>
              <a:spcBef>
                <a:spcPts val="300"/>
              </a:spcBef>
              <a:spcAft>
                <a:spcPts val="0"/>
              </a:spcAft>
              <a:buSzPts val="1800"/>
              <a:buChar char="●"/>
              <a:defRPr/>
            </a:lvl8pPr>
            <a:lvl9pPr indent="-342900" lvl="8" marL="4114800" algn="l">
              <a:lnSpc>
                <a:spcPct val="90000"/>
              </a:lnSpc>
              <a:spcBef>
                <a:spcPts val="300"/>
              </a:spcBef>
              <a:spcAft>
                <a:spcPts val="300"/>
              </a:spcAft>
              <a:buSzPts val="1800"/>
              <a:buChar char="●"/>
              <a:defRPr/>
            </a:lvl9pPr>
          </a:lstStyle>
          <a:p/>
        </p:txBody>
      </p:sp>
      <p:sp>
        <p:nvSpPr>
          <p:cNvPr id="26" name="Google Shape;26;gaf4ae86839_0_224"/>
          <p:cNvSpPr txBox="1"/>
          <p:nvPr>
            <p:ph idx="10" type="dt"/>
          </p:nvPr>
        </p:nvSpPr>
        <p:spPr>
          <a:xfrm rot="-5400000">
            <a:off x="7860059" y="1044149"/>
            <a:ext cx="1905000" cy="2739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gaf4ae86839_0_224"/>
          <p:cNvSpPr txBox="1"/>
          <p:nvPr>
            <p:ph idx="11" type="ftr"/>
          </p:nvPr>
        </p:nvSpPr>
        <p:spPr>
          <a:xfrm rot="-5400000">
            <a:off x="7021859" y="4092150"/>
            <a:ext cx="3581400" cy="273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gaf4ae86839_0_224"/>
          <p:cNvSpPr txBox="1"/>
          <p:nvPr>
            <p:ph idx="12" type="sldNum"/>
          </p:nvPr>
        </p:nvSpPr>
        <p:spPr>
          <a:xfrm>
            <a:off x="8469630" y="6172200"/>
            <a:ext cx="685800" cy="593700"/>
          </a:xfrm>
          <a:prstGeom prst="rect">
            <a:avLst/>
          </a:prstGeom>
          <a:noFill/>
          <a:ln>
            <a:noFill/>
          </a:ln>
        </p:spPr>
        <p:txBody>
          <a:bodyPr anchorCtr="0" anchor="ctr" bIns="45700" lIns="45700" spcFirstLastPara="1" rIns="45700" wrap="square" tIns="45700">
            <a:noAutofit/>
          </a:bodyPr>
          <a:lstStyle>
            <a:lvl1pPr indent="0" lvl="0" marL="0" marR="0" algn="ctr">
              <a:lnSpc>
                <a:spcPct val="100000"/>
              </a:lnSpc>
              <a:spcBef>
                <a:spcPts val="0"/>
              </a:spcBef>
              <a:spcAft>
                <a:spcPts val="0"/>
              </a:spcAft>
              <a:buClr>
                <a:srgbClr val="000000"/>
              </a:buClr>
              <a:buSzPts val="3600"/>
              <a:buFont typeface="Arial"/>
              <a:buNone/>
              <a:defRPr b="0" i="0" sz="3600" u="none" cap="none" strike="noStrike">
                <a:solidFill>
                  <a:srgbClr val="8E8E93"/>
                </a:solidFill>
                <a:latin typeface="Century Schoolbook"/>
                <a:ea typeface="Century Schoolbook"/>
                <a:cs typeface="Century Schoolbook"/>
                <a:sym typeface="Century Schoolbook"/>
              </a:defRPr>
            </a:lvl1pPr>
            <a:lvl2pPr indent="0" lvl="1" marL="0" marR="0" algn="ctr">
              <a:lnSpc>
                <a:spcPct val="100000"/>
              </a:lnSpc>
              <a:spcBef>
                <a:spcPts val="0"/>
              </a:spcBef>
              <a:spcAft>
                <a:spcPts val="0"/>
              </a:spcAft>
              <a:buClr>
                <a:srgbClr val="000000"/>
              </a:buClr>
              <a:buSzPts val="3600"/>
              <a:buFont typeface="Arial"/>
              <a:buNone/>
              <a:defRPr b="0" i="0" sz="3600" u="none" cap="none" strike="noStrike">
                <a:solidFill>
                  <a:srgbClr val="8E8E93"/>
                </a:solidFill>
                <a:latin typeface="Century Schoolbook"/>
                <a:ea typeface="Century Schoolbook"/>
                <a:cs typeface="Century Schoolbook"/>
                <a:sym typeface="Century Schoolbook"/>
              </a:defRPr>
            </a:lvl2pPr>
            <a:lvl3pPr indent="0" lvl="2" marL="0" marR="0" algn="ctr">
              <a:lnSpc>
                <a:spcPct val="100000"/>
              </a:lnSpc>
              <a:spcBef>
                <a:spcPts val="0"/>
              </a:spcBef>
              <a:spcAft>
                <a:spcPts val="0"/>
              </a:spcAft>
              <a:buClr>
                <a:srgbClr val="000000"/>
              </a:buClr>
              <a:buSzPts val="3600"/>
              <a:buFont typeface="Arial"/>
              <a:buNone/>
              <a:defRPr b="0" i="0" sz="3600" u="none" cap="none" strike="noStrike">
                <a:solidFill>
                  <a:srgbClr val="8E8E93"/>
                </a:solidFill>
                <a:latin typeface="Century Schoolbook"/>
                <a:ea typeface="Century Schoolbook"/>
                <a:cs typeface="Century Schoolbook"/>
                <a:sym typeface="Century Schoolbook"/>
              </a:defRPr>
            </a:lvl3pPr>
            <a:lvl4pPr indent="0" lvl="3" marL="0" marR="0" algn="ctr">
              <a:lnSpc>
                <a:spcPct val="100000"/>
              </a:lnSpc>
              <a:spcBef>
                <a:spcPts val="0"/>
              </a:spcBef>
              <a:spcAft>
                <a:spcPts val="0"/>
              </a:spcAft>
              <a:buClr>
                <a:srgbClr val="000000"/>
              </a:buClr>
              <a:buSzPts val="3600"/>
              <a:buFont typeface="Arial"/>
              <a:buNone/>
              <a:defRPr b="0" i="0" sz="3600" u="none" cap="none" strike="noStrike">
                <a:solidFill>
                  <a:srgbClr val="8E8E93"/>
                </a:solidFill>
                <a:latin typeface="Century Schoolbook"/>
                <a:ea typeface="Century Schoolbook"/>
                <a:cs typeface="Century Schoolbook"/>
                <a:sym typeface="Century Schoolbook"/>
              </a:defRPr>
            </a:lvl4pPr>
            <a:lvl5pPr indent="0" lvl="4" marL="0" marR="0" algn="ctr">
              <a:lnSpc>
                <a:spcPct val="100000"/>
              </a:lnSpc>
              <a:spcBef>
                <a:spcPts val="0"/>
              </a:spcBef>
              <a:spcAft>
                <a:spcPts val="0"/>
              </a:spcAft>
              <a:buClr>
                <a:srgbClr val="000000"/>
              </a:buClr>
              <a:buSzPts val="3600"/>
              <a:buFont typeface="Arial"/>
              <a:buNone/>
              <a:defRPr b="0" i="0" sz="3600" u="none" cap="none" strike="noStrike">
                <a:solidFill>
                  <a:srgbClr val="8E8E93"/>
                </a:solidFill>
                <a:latin typeface="Century Schoolbook"/>
                <a:ea typeface="Century Schoolbook"/>
                <a:cs typeface="Century Schoolbook"/>
                <a:sym typeface="Century Schoolbook"/>
              </a:defRPr>
            </a:lvl5pPr>
            <a:lvl6pPr indent="0" lvl="5" marL="0" marR="0" algn="ctr">
              <a:lnSpc>
                <a:spcPct val="100000"/>
              </a:lnSpc>
              <a:spcBef>
                <a:spcPts val="0"/>
              </a:spcBef>
              <a:spcAft>
                <a:spcPts val="0"/>
              </a:spcAft>
              <a:buClr>
                <a:srgbClr val="000000"/>
              </a:buClr>
              <a:buSzPts val="3600"/>
              <a:buFont typeface="Arial"/>
              <a:buNone/>
              <a:defRPr b="0" i="0" sz="3600" u="none" cap="none" strike="noStrike">
                <a:solidFill>
                  <a:srgbClr val="8E8E93"/>
                </a:solidFill>
                <a:latin typeface="Century Schoolbook"/>
                <a:ea typeface="Century Schoolbook"/>
                <a:cs typeface="Century Schoolbook"/>
                <a:sym typeface="Century Schoolbook"/>
              </a:defRPr>
            </a:lvl6pPr>
            <a:lvl7pPr indent="0" lvl="6" marL="0" marR="0" algn="ctr">
              <a:lnSpc>
                <a:spcPct val="100000"/>
              </a:lnSpc>
              <a:spcBef>
                <a:spcPts val="0"/>
              </a:spcBef>
              <a:spcAft>
                <a:spcPts val="0"/>
              </a:spcAft>
              <a:buClr>
                <a:srgbClr val="000000"/>
              </a:buClr>
              <a:buSzPts val="3600"/>
              <a:buFont typeface="Arial"/>
              <a:buNone/>
              <a:defRPr b="0" i="0" sz="3600" u="none" cap="none" strike="noStrike">
                <a:solidFill>
                  <a:srgbClr val="8E8E93"/>
                </a:solidFill>
                <a:latin typeface="Century Schoolbook"/>
                <a:ea typeface="Century Schoolbook"/>
                <a:cs typeface="Century Schoolbook"/>
                <a:sym typeface="Century Schoolbook"/>
              </a:defRPr>
            </a:lvl7pPr>
            <a:lvl8pPr indent="0" lvl="7" marL="0" marR="0" algn="ctr">
              <a:lnSpc>
                <a:spcPct val="100000"/>
              </a:lnSpc>
              <a:spcBef>
                <a:spcPts val="0"/>
              </a:spcBef>
              <a:spcAft>
                <a:spcPts val="0"/>
              </a:spcAft>
              <a:buClr>
                <a:srgbClr val="000000"/>
              </a:buClr>
              <a:buSzPts val="3600"/>
              <a:buFont typeface="Arial"/>
              <a:buNone/>
              <a:defRPr b="0" i="0" sz="3600" u="none" cap="none" strike="noStrike">
                <a:solidFill>
                  <a:srgbClr val="8E8E93"/>
                </a:solidFill>
                <a:latin typeface="Century Schoolbook"/>
                <a:ea typeface="Century Schoolbook"/>
                <a:cs typeface="Century Schoolbook"/>
                <a:sym typeface="Century Schoolbook"/>
              </a:defRPr>
            </a:lvl8pPr>
            <a:lvl9pPr indent="0" lvl="8" marL="0" marR="0" algn="ctr">
              <a:lnSpc>
                <a:spcPct val="100000"/>
              </a:lnSpc>
              <a:spcBef>
                <a:spcPts val="0"/>
              </a:spcBef>
              <a:spcAft>
                <a:spcPts val="0"/>
              </a:spcAft>
              <a:buClr>
                <a:srgbClr val="000000"/>
              </a:buClr>
              <a:buSzPts val="3600"/>
              <a:buFont typeface="Arial"/>
              <a:buNone/>
              <a:defRPr b="0" i="0" sz="3600" u="none" cap="none" strike="noStrike">
                <a:solidFill>
                  <a:srgbClr val="8E8E93"/>
                </a:solidFill>
                <a:latin typeface="Century Schoolbook"/>
                <a:ea typeface="Century Schoolbook"/>
                <a:cs typeface="Century Schoolbook"/>
                <a:sym typeface="Century Schoolbook"/>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9" name="Shape 29"/>
        <p:cNvGrpSpPr/>
        <p:nvPr/>
      </p:nvGrpSpPr>
      <p:grpSpPr>
        <a:xfrm>
          <a:off x="0" y="0"/>
          <a:ext cx="0" cy="0"/>
          <a:chOff x="0" y="0"/>
          <a:chExt cx="0" cy="0"/>
        </a:xfrm>
      </p:grpSpPr>
      <p:sp>
        <p:nvSpPr>
          <p:cNvPr id="30" name="Google Shape;30;gaf4ae86839_0_237"/>
          <p:cNvSpPr txBox="1"/>
          <p:nvPr>
            <p:ph type="title"/>
          </p:nvPr>
        </p:nvSpPr>
        <p:spPr>
          <a:xfrm>
            <a:off x="946404" y="758952"/>
            <a:ext cx="7063800" cy="4041600"/>
          </a:xfrm>
          <a:prstGeom prst="rect">
            <a:avLst/>
          </a:prstGeom>
          <a:noFill/>
          <a:ln>
            <a:noFill/>
          </a:ln>
        </p:spPr>
        <p:txBody>
          <a:bodyPr anchorCtr="0" anchor="b" bIns="45700" lIns="91425" spcFirstLastPara="1" rIns="91425" wrap="square" tIns="45700">
            <a:noAutofit/>
          </a:bodyPr>
          <a:lstStyle>
            <a:lvl1pPr lvl="0" algn="l">
              <a:lnSpc>
                <a:spcPct val="85000"/>
              </a:lnSpc>
              <a:spcBef>
                <a:spcPts val="0"/>
              </a:spcBef>
              <a:spcAft>
                <a:spcPts val="0"/>
              </a:spcAft>
              <a:buClr>
                <a:schemeClr val="dk1"/>
              </a:buClr>
              <a:buSzPts val="7200"/>
              <a:buFont typeface="Century Schoolbook"/>
              <a:buNone/>
              <a:defRPr b="0" sz="7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gaf4ae86839_0_237"/>
          <p:cNvSpPr txBox="1"/>
          <p:nvPr>
            <p:ph idx="1" type="body"/>
          </p:nvPr>
        </p:nvSpPr>
        <p:spPr>
          <a:xfrm>
            <a:off x="946404" y="4800600"/>
            <a:ext cx="7063800" cy="1691700"/>
          </a:xfrm>
          <a:prstGeom prst="rect">
            <a:avLst/>
          </a:prstGeom>
          <a:noFill/>
          <a:ln>
            <a:noFill/>
          </a:ln>
        </p:spPr>
        <p:txBody>
          <a:bodyPr anchorCtr="0" anchor="t" bIns="45700" lIns="91425" spcFirstLastPara="1" rIns="91425" wrap="square" tIns="45700">
            <a:noAutofit/>
          </a:bodyPr>
          <a:lstStyle>
            <a:lvl1pPr indent="-228600" lvl="0" marL="457200" algn="l">
              <a:lnSpc>
                <a:spcPct val="95000"/>
              </a:lnSpc>
              <a:spcBef>
                <a:spcPts val="1400"/>
              </a:spcBef>
              <a:spcAft>
                <a:spcPts val="0"/>
              </a:spcAft>
              <a:buSzPts val="1760"/>
              <a:buNone/>
              <a:defRPr sz="2200">
                <a:solidFill>
                  <a:srgbClr val="595959"/>
                </a:solidFill>
              </a:defRPr>
            </a:lvl1pPr>
            <a:lvl2pPr indent="-228600" lvl="1" marL="914400" algn="l">
              <a:lnSpc>
                <a:spcPct val="90000"/>
              </a:lnSpc>
              <a:spcBef>
                <a:spcPts val="300"/>
              </a:spcBef>
              <a:spcAft>
                <a:spcPts val="0"/>
              </a:spcAft>
              <a:buSzPts val="1800"/>
              <a:buNone/>
              <a:defRPr sz="1800">
                <a:solidFill>
                  <a:srgbClr val="888888"/>
                </a:solidFill>
              </a:defRPr>
            </a:lvl2pPr>
            <a:lvl3pPr indent="-228600" lvl="2" marL="1371600" algn="l">
              <a:lnSpc>
                <a:spcPct val="90000"/>
              </a:lnSpc>
              <a:spcBef>
                <a:spcPts val="300"/>
              </a:spcBef>
              <a:spcAft>
                <a:spcPts val="0"/>
              </a:spcAft>
              <a:buSzPts val="1600"/>
              <a:buNone/>
              <a:defRPr sz="1600">
                <a:solidFill>
                  <a:srgbClr val="888888"/>
                </a:solidFill>
              </a:defRPr>
            </a:lvl3pPr>
            <a:lvl4pPr indent="-228600" lvl="3" marL="1828800" algn="l">
              <a:lnSpc>
                <a:spcPct val="90000"/>
              </a:lnSpc>
              <a:spcBef>
                <a:spcPts val="300"/>
              </a:spcBef>
              <a:spcAft>
                <a:spcPts val="0"/>
              </a:spcAft>
              <a:buSzPts val="1400"/>
              <a:buNone/>
              <a:defRPr sz="1400">
                <a:solidFill>
                  <a:srgbClr val="888888"/>
                </a:solidFill>
              </a:defRPr>
            </a:lvl4pPr>
            <a:lvl5pPr indent="-228600" lvl="4" marL="2286000" algn="l">
              <a:lnSpc>
                <a:spcPct val="90000"/>
              </a:lnSpc>
              <a:spcBef>
                <a:spcPts val="300"/>
              </a:spcBef>
              <a:spcAft>
                <a:spcPts val="0"/>
              </a:spcAft>
              <a:buSzPts val="1400"/>
              <a:buNone/>
              <a:defRPr sz="1400">
                <a:solidFill>
                  <a:srgbClr val="888888"/>
                </a:solidFill>
              </a:defRPr>
            </a:lvl5pPr>
            <a:lvl6pPr indent="-228600" lvl="5" marL="2743200" algn="l">
              <a:lnSpc>
                <a:spcPct val="90000"/>
              </a:lnSpc>
              <a:spcBef>
                <a:spcPts val="300"/>
              </a:spcBef>
              <a:spcAft>
                <a:spcPts val="0"/>
              </a:spcAft>
              <a:buSzPts val="1400"/>
              <a:buNone/>
              <a:defRPr sz="1400">
                <a:solidFill>
                  <a:srgbClr val="888888"/>
                </a:solidFill>
              </a:defRPr>
            </a:lvl6pPr>
            <a:lvl7pPr indent="-228600" lvl="6" marL="3200400" algn="l">
              <a:lnSpc>
                <a:spcPct val="90000"/>
              </a:lnSpc>
              <a:spcBef>
                <a:spcPts val="300"/>
              </a:spcBef>
              <a:spcAft>
                <a:spcPts val="0"/>
              </a:spcAft>
              <a:buSzPts val="1400"/>
              <a:buNone/>
              <a:defRPr sz="1400">
                <a:solidFill>
                  <a:srgbClr val="888888"/>
                </a:solidFill>
              </a:defRPr>
            </a:lvl7pPr>
            <a:lvl8pPr indent="-228600" lvl="7" marL="3657600" algn="l">
              <a:lnSpc>
                <a:spcPct val="90000"/>
              </a:lnSpc>
              <a:spcBef>
                <a:spcPts val="300"/>
              </a:spcBef>
              <a:spcAft>
                <a:spcPts val="0"/>
              </a:spcAft>
              <a:buSzPts val="1400"/>
              <a:buNone/>
              <a:defRPr sz="1400">
                <a:solidFill>
                  <a:srgbClr val="888888"/>
                </a:solidFill>
              </a:defRPr>
            </a:lvl8pPr>
            <a:lvl9pPr indent="-228600" lvl="8" marL="4114800" algn="l">
              <a:lnSpc>
                <a:spcPct val="90000"/>
              </a:lnSpc>
              <a:spcBef>
                <a:spcPts val="300"/>
              </a:spcBef>
              <a:spcAft>
                <a:spcPts val="300"/>
              </a:spcAft>
              <a:buSzPts val="1400"/>
              <a:buNone/>
              <a:defRPr sz="1400">
                <a:solidFill>
                  <a:srgbClr val="888888"/>
                </a:solidFill>
              </a:defRPr>
            </a:lvl9pPr>
          </a:lstStyle>
          <a:p/>
        </p:txBody>
      </p:sp>
      <p:sp>
        <p:nvSpPr>
          <p:cNvPr id="32" name="Google Shape;32;gaf4ae86839_0_237"/>
          <p:cNvSpPr txBox="1"/>
          <p:nvPr>
            <p:ph idx="10" type="dt"/>
          </p:nvPr>
        </p:nvSpPr>
        <p:spPr>
          <a:xfrm rot="-5400000">
            <a:off x="7860059" y="1044149"/>
            <a:ext cx="1905000" cy="2739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gaf4ae86839_0_237"/>
          <p:cNvSpPr txBox="1"/>
          <p:nvPr>
            <p:ph idx="11" type="ftr"/>
          </p:nvPr>
        </p:nvSpPr>
        <p:spPr>
          <a:xfrm rot="-5400000">
            <a:off x="7021859" y="4092150"/>
            <a:ext cx="3581400" cy="273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gaf4ae86839_0_237"/>
          <p:cNvSpPr txBox="1"/>
          <p:nvPr>
            <p:ph idx="12" type="sldNum"/>
          </p:nvPr>
        </p:nvSpPr>
        <p:spPr>
          <a:xfrm>
            <a:off x="8469630" y="6172200"/>
            <a:ext cx="685800" cy="593700"/>
          </a:xfrm>
          <a:prstGeom prst="rect">
            <a:avLst/>
          </a:prstGeom>
          <a:noFill/>
          <a:ln>
            <a:noFill/>
          </a:ln>
        </p:spPr>
        <p:txBody>
          <a:bodyPr anchorCtr="0" anchor="ctr" bIns="45700" lIns="45700" spcFirstLastPara="1" rIns="45700" wrap="square" tIns="45700">
            <a:noAutofit/>
          </a:bodyPr>
          <a:lstStyle>
            <a:lvl1pPr indent="0" lvl="0" marL="0" marR="0" algn="ctr">
              <a:lnSpc>
                <a:spcPct val="100000"/>
              </a:lnSpc>
              <a:spcBef>
                <a:spcPts val="0"/>
              </a:spcBef>
              <a:spcAft>
                <a:spcPts val="0"/>
              </a:spcAft>
              <a:buClr>
                <a:srgbClr val="000000"/>
              </a:buClr>
              <a:buSzPts val="3600"/>
              <a:buFont typeface="Arial"/>
              <a:buNone/>
              <a:defRPr b="0" i="0" sz="3600" u="none" cap="none" strike="noStrike">
                <a:solidFill>
                  <a:srgbClr val="8E8E93"/>
                </a:solidFill>
                <a:latin typeface="Century Schoolbook"/>
                <a:ea typeface="Century Schoolbook"/>
                <a:cs typeface="Century Schoolbook"/>
                <a:sym typeface="Century Schoolbook"/>
              </a:defRPr>
            </a:lvl1pPr>
            <a:lvl2pPr indent="0" lvl="1" marL="0" marR="0" algn="ctr">
              <a:lnSpc>
                <a:spcPct val="100000"/>
              </a:lnSpc>
              <a:spcBef>
                <a:spcPts val="0"/>
              </a:spcBef>
              <a:spcAft>
                <a:spcPts val="0"/>
              </a:spcAft>
              <a:buClr>
                <a:srgbClr val="000000"/>
              </a:buClr>
              <a:buSzPts val="3600"/>
              <a:buFont typeface="Arial"/>
              <a:buNone/>
              <a:defRPr b="0" i="0" sz="3600" u="none" cap="none" strike="noStrike">
                <a:solidFill>
                  <a:srgbClr val="8E8E93"/>
                </a:solidFill>
                <a:latin typeface="Century Schoolbook"/>
                <a:ea typeface="Century Schoolbook"/>
                <a:cs typeface="Century Schoolbook"/>
                <a:sym typeface="Century Schoolbook"/>
              </a:defRPr>
            </a:lvl2pPr>
            <a:lvl3pPr indent="0" lvl="2" marL="0" marR="0" algn="ctr">
              <a:lnSpc>
                <a:spcPct val="100000"/>
              </a:lnSpc>
              <a:spcBef>
                <a:spcPts val="0"/>
              </a:spcBef>
              <a:spcAft>
                <a:spcPts val="0"/>
              </a:spcAft>
              <a:buClr>
                <a:srgbClr val="000000"/>
              </a:buClr>
              <a:buSzPts val="3600"/>
              <a:buFont typeface="Arial"/>
              <a:buNone/>
              <a:defRPr b="0" i="0" sz="3600" u="none" cap="none" strike="noStrike">
                <a:solidFill>
                  <a:srgbClr val="8E8E93"/>
                </a:solidFill>
                <a:latin typeface="Century Schoolbook"/>
                <a:ea typeface="Century Schoolbook"/>
                <a:cs typeface="Century Schoolbook"/>
                <a:sym typeface="Century Schoolbook"/>
              </a:defRPr>
            </a:lvl3pPr>
            <a:lvl4pPr indent="0" lvl="3" marL="0" marR="0" algn="ctr">
              <a:lnSpc>
                <a:spcPct val="100000"/>
              </a:lnSpc>
              <a:spcBef>
                <a:spcPts val="0"/>
              </a:spcBef>
              <a:spcAft>
                <a:spcPts val="0"/>
              </a:spcAft>
              <a:buClr>
                <a:srgbClr val="000000"/>
              </a:buClr>
              <a:buSzPts val="3600"/>
              <a:buFont typeface="Arial"/>
              <a:buNone/>
              <a:defRPr b="0" i="0" sz="3600" u="none" cap="none" strike="noStrike">
                <a:solidFill>
                  <a:srgbClr val="8E8E93"/>
                </a:solidFill>
                <a:latin typeface="Century Schoolbook"/>
                <a:ea typeface="Century Schoolbook"/>
                <a:cs typeface="Century Schoolbook"/>
                <a:sym typeface="Century Schoolbook"/>
              </a:defRPr>
            </a:lvl4pPr>
            <a:lvl5pPr indent="0" lvl="4" marL="0" marR="0" algn="ctr">
              <a:lnSpc>
                <a:spcPct val="100000"/>
              </a:lnSpc>
              <a:spcBef>
                <a:spcPts val="0"/>
              </a:spcBef>
              <a:spcAft>
                <a:spcPts val="0"/>
              </a:spcAft>
              <a:buClr>
                <a:srgbClr val="000000"/>
              </a:buClr>
              <a:buSzPts val="3600"/>
              <a:buFont typeface="Arial"/>
              <a:buNone/>
              <a:defRPr b="0" i="0" sz="3600" u="none" cap="none" strike="noStrike">
                <a:solidFill>
                  <a:srgbClr val="8E8E93"/>
                </a:solidFill>
                <a:latin typeface="Century Schoolbook"/>
                <a:ea typeface="Century Schoolbook"/>
                <a:cs typeface="Century Schoolbook"/>
                <a:sym typeface="Century Schoolbook"/>
              </a:defRPr>
            </a:lvl5pPr>
            <a:lvl6pPr indent="0" lvl="5" marL="0" marR="0" algn="ctr">
              <a:lnSpc>
                <a:spcPct val="100000"/>
              </a:lnSpc>
              <a:spcBef>
                <a:spcPts val="0"/>
              </a:spcBef>
              <a:spcAft>
                <a:spcPts val="0"/>
              </a:spcAft>
              <a:buClr>
                <a:srgbClr val="000000"/>
              </a:buClr>
              <a:buSzPts val="3600"/>
              <a:buFont typeface="Arial"/>
              <a:buNone/>
              <a:defRPr b="0" i="0" sz="3600" u="none" cap="none" strike="noStrike">
                <a:solidFill>
                  <a:srgbClr val="8E8E93"/>
                </a:solidFill>
                <a:latin typeface="Century Schoolbook"/>
                <a:ea typeface="Century Schoolbook"/>
                <a:cs typeface="Century Schoolbook"/>
                <a:sym typeface="Century Schoolbook"/>
              </a:defRPr>
            </a:lvl6pPr>
            <a:lvl7pPr indent="0" lvl="6" marL="0" marR="0" algn="ctr">
              <a:lnSpc>
                <a:spcPct val="100000"/>
              </a:lnSpc>
              <a:spcBef>
                <a:spcPts val="0"/>
              </a:spcBef>
              <a:spcAft>
                <a:spcPts val="0"/>
              </a:spcAft>
              <a:buClr>
                <a:srgbClr val="000000"/>
              </a:buClr>
              <a:buSzPts val="3600"/>
              <a:buFont typeface="Arial"/>
              <a:buNone/>
              <a:defRPr b="0" i="0" sz="3600" u="none" cap="none" strike="noStrike">
                <a:solidFill>
                  <a:srgbClr val="8E8E93"/>
                </a:solidFill>
                <a:latin typeface="Century Schoolbook"/>
                <a:ea typeface="Century Schoolbook"/>
                <a:cs typeface="Century Schoolbook"/>
                <a:sym typeface="Century Schoolbook"/>
              </a:defRPr>
            </a:lvl7pPr>
            <a:lvl8pPr indent="0" lvl="7" marL="0" marR="0" algn="ctr">
              <a:lnSpc>
                <a:spcPct val="100000"/>
              </a:lnSpc>
              <a:spcBef>
                <a:spcPts val="0"/>
              </a:spcBef>
              <a:spcAft>
                <a:spcPts val="0"/>
              </a:spcAft>
              <a:buClr>
                <a:srgbClr val="000000"/>
              </a:buClr>
              <a:buSzPts val="3600"/>
              <a:buFont typeface="Arial"/>
              <a:buNone/>
              <a:defRPr b="0" i="0" sz="3600" u="none" cap="none" strike="noStrike">
                <a:solidFill>
                  <a:srgbClr val="8E8E93"/>
                </a:solidFill>
                <a:latin typeface="Century Schoolbook"/>
                <a:ea typeface="Century Schoolbook"/>
                <a:cs typeface="Century Schoolbook"/>
                <a:sym typeface="Century Schoolbook"/>
              </a:defRPr>
            </a:lvl8pPr>
            <a:lvl9pPr indent="0" lvl="8" marL="0" marR="0" algn="ctr">
              <a:lnSpc>
                <a:spcPct val="100000"/>
              </a:lnSpc>
              <a:spcBef>
                <a:spcPts val="0"/>
              </a:spcBef>
              <a:spcAft>
                <a:spcPts val="0"/>
              </a:spcAft>
              <a:buClr>
                <a:srgbClr val="000000"/>
              </a:buClr>
              <a:buSzPts val="3600"/>
              <a:buFont typeface="Arial"/>
              <a:buNone/>
              <a:defRPr b="0" i="0" sz="3600" u="none" cap="none" strike="noStrike">
                <a:solidFill>
                  <a:srgbClr val="8E8E93"/>
                </a:solidFill>
                <a:latin typeface="Century Schoolbook"/>
                <a:ea typeface="Century Schoolbook"/>
                <a:cs typeface="Century Schoolbook"/>
                <a:sym typeface="Century Schoolbook"/>
              </a:defRPr>
            </a:lvl9pPr>
          </a:lstStyle>
          <a:p>
            <a:pPr indent="0" lvl="0" marL="0" rtl="0" algn="ctr">
              <a:spcBef>
                <a:spcPts val="0"/>
              </a:spcBef>
              <a:spcAft>
                <a:spcPts val="0"/>
              </a:spcAft>
              <a:buNone/>
            </a:pPr>
            <a:fld id="{00000000-1234-1234-1234-123412341234}" type="slidenum">
              <a:rPr lang="en-US"/>
              <a:t>‹#›</a:t>
            </a:fld>
            <a:endParaRPr/>
          </a:p>
        </p:txBody>
      </p:sp>
      <p:sp>
        <p:nvSpPr>
          <p:cNvPr id="35" name="Google Shape;35;gaf4ae86839_0_237"/>
          <p:cNvSpPr/>
          <p:nvPr/>
        </p:nvSpPr>
        <p:spPr>
          <a:xfrm>
            <a:off x="0" y="0"/>
            <a:ext cx="342900"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6" name="Shape 36"/>
        <p:cNvGrpSpPr/>
        <p:nvPr/>
      </p:nvGrpSpPr>
      <p:grpSpPr>
        <a:xfrm>
          <a:off x="0" y="0"/>
          <a:ext cx="0" cy="0"/>
          <a:chOff x="0" y="0"/>
          <a:chExt cx="0" cy="0"/>
        </a:xfrm>
      </p:grpSpPr>
      <p:sp>
        <p:nvSpPr>
          <p:cNvPr id="37" name="Google Shape;37;gaf4ae86839_0_244"/>
          <p:cNvSpPr txBox="1"/>
          <p:nvPr>
            <p:ph type="title"/>
          </p:nvPr>
        </p:nvSpPr>
        <p:spPr>
          <a:xfrm>
            <a:off x="946404" y="365760"/>
            <a:ext cx="7269600" cy="13257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gaf4ae86839_0_244"/>
          <p:cNvSpPr txBox="1"/>
          <p:nvPr>
            <p:ph idx="1" type="body"/>
          </p:nvPr>
        </p:nvSpPr>
        <p:spPr>
          <a:xfrm>
            <a:off x="946404" y="1828800"/>
            <a:ext cx="3360300" cy="4351200"/>
          </a:xfrm>
          <a:prstGeom prst="rect">
            <a:avLst/>
          </a:prstGeom>
          <a:noFill/>
          <a:ln>
            <a:noFill/>
          </a:ln>
        </p:spPr>
        <p:txBody>
          <a:bodyPr anchorCtr="0" anchor="t" bIns="45700" lIns="91425" spcFirstLastPara="1" rIns="91425" wrap="square" tIns="45700">
            <a:noAutofit/>
          </a:bodyPr>
          <a:lstStyle>
            <a:lvl1pPr indent="-320040" lvl="0" marL="457200" algn="l">
              <a:lnSpc>
                <a:spcPct val="95000"/>
              </a:lnSpc>
              <a:spcBef>
                <a:spcPts val="1400"/>
              </a:spcBef>
              <a:spcAft>
                <a:spcPts val="0"/>
              </a:spcAft>
              <a:buSzPts val="1440"/>
              <a:buChar char="•"/>
              <a:defRPr sz="1800"/>
            </a:lvl1pPr>
            <a:lvl2pPr indent="-330200" lvl="1" marL="914400" algn="l">
              <a:lnSpc>
                <a:spcPct val="90000"/>
              </a:lnSpc>
              <a:spcBef>
                <a:spcPts val="300"/>
              </a:spcBef>
              <a:spcAft>
                <a:spcPts val="0"/>
              </a:spcAft>
              <a:buSzPts val="1600"/>
              <a:buChar char="●"/>
              <a:defRPr sz="1600"/>
            </a:lvl2pPr>
            <a:lvl3pPr indent="-317500" lvl="2" marL="1371600" algn="l">
              <a:lnSpc>
                <a:spcPct val="90000"/>
              </a:lnSpc>
              <a:spcBef>
                <a:spcPts val="300"/>
              </a:spcBef>
              <a:spcAft>
                <a:spcPts val="0"/>
              </a:spcAft>
              <a:buSzPts val="1400"/>
              <a:buChar char="●"/>
              <a:defRPr sz="1400"/>
            </a:lvl3pPr>
            <a:lvl4pPr indent="-317500" lvl="3" marL="1828800" algn="l">
              <a:lnSpc>
                <a:spcPct val="90000"/>
              </a:lnSpc>
              <a:spcBef>
                <a:spcPts val="300"/>
              </a:spcBef>
              <a:spcAft>
                <a:spcPts val="0"/>
              </a:spcAft>
              <a:buSzPts val="1400"/>
              <a:buChar char="●"/>
              <a:defRPr sz="1400"/>
            </a:lvl4pPr>
            <a:lvl5pPr indent="-317500" lvl="4" marL="2286000" algn="l">
              <a:lnSpc>
                <a:spcPct val="90000"/>
              </a:lnSpc>
              <a:spcBef>
                <a:spcPts val="300"/>
              </a:spcBef>
              <a:spcAft>
                <a:spcPts val="0"/>
              </a:spcAft>
              <a:buSzPts val="1400"/>
              <a:buChar char="●"/>
              <a:defRPr sz="1400"/>
            </a:lvl5pPr>
            <a:lvl6pPr indent="-317500" lvl="5" marL="2743200" algn="l">
              <a:lnSpc>
                <a:spcPct val="90000"/>
              </a:lnSpc>
              <a:spcBef>
                <a:spcPts val="300"/>
              </a:spcBef>
              <a:spcAft>
                <a:spcPts val="0"/>
              </a:spcAft>
              <a:buSzPts val="1400"/>
              <a:buChar char="●"/>
              <a:defRPr sz="1400"/>
            </a:lvl6pPr>
            <a:lvl7pPr indent="-317500" lvl="6" marL="3200400" algn="l">
              <a:lnSpc>
                <a:spcPct val="90000"/>
              </a:lnSpc>
              <a:spcBef>
                <a:spcPts val="300"/>
              </a:spcBef>
              <a:spcAft>
                <a:spcPts val="0"/>
              </a:spcAft>
              <a:buSzPts val="1400"/>
              <a:buChar char="●"/>
              <a:defRPr sz="1400"/>
            </a:lvl7pPr>
            <a:lvl8pPr indent="-317500" lvl="7" marL="3657600" algn="l">
              <a:lnSpc>
                <a:spcPct val="90000"/>
              </a:lnSpc>
              <a:spcBef>
                <a:spcPts val="300"/>
              </a:spcBef>
              <a:spcAft>
                <a:spcPts val="0"/>
              </a:spcAft>
              <a:buSzPts val="1400"/>
              <a:buChar char="●"/>
              <a:defRPr sz="1400"/>
            </a:lvl8pPr>
            <a:lvl9pPr indent="-317500" lvl="8" marL="4114800" algn="l">
              <a:lnSpc>
                <a:spcPct val="90000"/>
              </a:lnSpc>
              <a:spcBef>
                <a:spcPts val="300"/>
              </a:spcBef>
              <a:spcAft>
                <a:spcPts val="300"/>
              </a:spcAft>
              <a:buSzPts val="1400"/>
              <a:buChar char="●"/>
              <a:defRPr sz="1400"/>
            </a:lvl9pPr>
          </a:lstStyle>
          <a:p/>
        </p:txBody>
      </p:sp>
      <p:sp>
        <p:nvSpPr>
          <p:cNvPr id="39" name="Google Shape;39;gaf4ae86839_0_244"/>
          <p:cNvSpPr txBox="1"/>
          <p:nvPr>
            <p:ph idx="2" type="body"/>
          </p:nvPr>
        </p:nvSpPr>
        <p:spPr>
          <a:xfrm>
            <a:off x="4594860" y="1828800"/>
            <a:ext cx="3360300" cy="4351200"/>
          </a:xfrm>
          <a:prstGeom prst="rect">
            <a:avLst/>
          </a:prstGeom>
          <a:noFill/>
          <a:ln>
            <a:noFill/>
          </a:ln>
        </p:spPr>
        <p:txBody>
          <a:bodyPr anchorCtr="0" anchor="t" bIns="45700" lIns="91425" spcFirstLastPara="1" rIns="91425" wrap="square" tIns="45700">
            <a:noAutofit/>
          </a:bodyPr>
          <a:lstStyle>
            <a:lvl1pPr indent="-320040" lvl="0" marL="457200" algn="l">
              <a:lnSpc>
                <a:spcPct val="95000"/>
              </a:lnSpc>
              <a:spcBef>
                <a:spcPts val="1400"/>
              </a:spcBef>
              <a:spcAft>
                <a:spcPts val="0"/>
              </a:spcAft>
              <a:buSzPts val="1440"/>
              <a:buChar char="•"/>
              <a:defRPr sz="1800"/>
            </a:lvl1pPr>
            <a:lvl2pPr indent="-330200" lvl="1" marL="914400" algn="l">
              <a:lnSpc>
                <a:spcPct val="90000"/>
              </a:lnSpc>
              <a:spcBef>
                <a:spcPts val="300"/>
              </a:spcBef>
              <a:spcAft>
                <a:spcPts val="0"/>
              </a:spcAft>
              <a:buSzPts val="1600"/>
              <a:buChar char="●"/>
              <a:defRPr sz="1600"/>
            </a:lvl2pPr>
            <a:lvl3pPr indent="-317500" lvl="2" marL="1371600" algn="l">
              <a:lnSpc>
                <a:spcPct val="90000"/>
              </a:lnSpc>
              <a:spcBef>
                <a:spcPts val="300"/>
              </a:spcBef>
              <a:spcAft>
                <a:spcPts val="0"/>
              </a:spcAft>
              <a:buSzPts val="1400"/>
              <a:buChar char="●"/>
              <a:defRPr sz="1400"/>
            </a:lvl3pPr>
            <a:lvl4pPr indent="-317500" lvl="3" marL="1828800" algn="l">
              <a:lnSpc>
                <a:spcPct val="90000"/>
              </a:lnSpc>
              <a:spcBef>
                <a:spcPts val="300"/>
              </a:spcBef>
              <a:spcAft>
                <a:spcPts val="0"/>
              </a:spcAft>
              <a:buSzPts val="1400"/>
              <a:buChar char="●"/>
              <a:defRPr sz="1400"/>
            </a:lvl4pPr>
            <a:lvl5pPr indent="-317500" lvl="4" marL="2286000" algn="l">
              <a:lnSpc>
                <a:spcPct val="90000"/>
              </a:lnSpc>
              <a:spcBef>
                <a:spcPts val="300"/>
              </a:spcBef>
              <a:spcAft>
                <a:spcPts val="0"/>
              </a:spcAft>
              <a:buSzPts val="1400"/>
              <a:buChar char="●"/>
              <a:defRPr sz="1400"/>
            </a:lvl5pPr>
            <a:lvl6pPr indent="-317500" lvl="5" marL="2743200" algn="l">
              <a:lnSpc>
                <a:spcPct val="90000"/>
              </a:lnSpc>
              <a:spcBef>
                <a:spcPts val="300"/>
              </a:spcBef>
              <a:spcAft>
                <a:spcPts val="0"/>
              </a:spcAft>
              <a:buSzPts val="1400"/>
              <a:buChar char="●"/>
              <a:defRPr sz="1400"/>
            </a:lvl6pPr>
            <a:lvl7pPr indent="-317500" lvl="6" marL="3200400" algn="l">
              <a:lnSpc>
                <a:spcPct val="90000"/>
              </a:lnSpc>
              <a:spcBef>
                <a:spcPts val="300"/>
              </a:spcBef>
              <a:spcAft>
                <a:spcPts val="0"/>
              </a:spcAft>
              <a:buSzPts val="1400"/>
              <a:buChar char="●"/>
              <a:defRPr sz="1400"/>
            </a:lvl7pPr>
            <a:lvl8pPr indent="-317500" lvl="7" marL="3657600" algn="l">
              <a:lnSpc>
                <a:spcPct val="90000"/>
              </a:lnSpc>
              <a:spcBef>
                <a:spcPts val="300"/>
              </a:spcBef>
              <a:spcAft>
                <a:spcPts val="0"/>
              </a:spcAft>
              <a:buSzPts val="1400"/>
              <a:buChar char="●"/>
              <a:defRPr sz="1400"/>
            </a:lvl8pPr>
            <a:lvl9pPr indent="-317500" lvl="8" marL="4114800" algn="l">
              <a:lnSpc>
                <a:spcPct val="90000"/>
              </a:lnSpc>
              <a:spcBef>
                <a:spcPts val="300"/>
              </a:spcBef>
              <a:spcAft>
                <a:spcPts val="300"/>
              </a:spcAft>
              <a:buSzPts val="1400"/>
              <a:buChar char="●"/>
              <a:defRPr sz="1400"/>
            </a:lvl9pPr>
          </a:lstStyle>
          <a:p/>
        </p:txBody>
      </p:sp>
      <p:sp>
        <p:nvSpPr>
          <p:cNvPr id="40" name="Google Shape;40;gaf4ae86839_0_244"/>
          <p:cNvSpPr txBox="1"/>
          <p:nvPr>
            <p:ph idx="10" type="dt"/>
          </p:nvPr>
        </p:nvSpPr>
        <p:spPr>
          <a:xfrm rot="-5400000">
            <a:off x="7860059" y="1044149"/>
            <a:ext cx="1905000" cy="2739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gaf4ae86839_0_244"/>
          <p:cNvSpPr txBox="1"/>
          <p:nvPr>
            <p:ph idx="11" type="ftr"/>
          </p:nvPr>
        </p:nvSpPr>
        <p:spPr>
          <a:xfrm rot="-5400000">
            <a:off x="7021859" y="4092150"/>
            <a:ext cx="3581400" cy="273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gaf4ae86839_0_244"/>
          <p:cNvSpPr txBox="1"/>
          <p:nvPr>
            <p:ph idx="12" type="sldNum"/>
          </p:nvPr>
        </p:nvSpPr>
        <p:spPr>
          <a:xfrm>
            <a:off x="8469630" y="6172200"/>
            <a:ext cx="685800" cy="593700"/>
          </a:xfrm>
          <a:prstGeom prst="rect">
            <a:avLst/>
          </a:prstGeom>
          <a:noFill/>
          <a:ln>
            <a:noFill/>
          </a:ln>
        </p:spPr>
        <p:txBody>
          <a:bodyPr anchorCtr="0" anchor="ctr" bIns="45700" lIns="45700" spcFirstLastPara="1" rIns="45700" wrap="square" tIns="45700">
            <a:noAutofit/>
          </a:bodyPr>
          <a:lstStyle>
            <a:lvl1pPr indent="0" lvl="0" marL="0" marR="0" algn="ctr">
              <a:lnSpc>
                <a:spcPct val="100000"/>
              </a:lnSpc>
              <a:spcBef>
                <a:spcPts val="0"/>
              </a:spcBef>
              <a:spcAft>
                <a:spcPts val="0"/>
              </a:spcAft>
              <a:buClr>
                <a:srgbClr val="000000"/>
              </a:buClr>
              <a:buSzPts val="3600"/>
              <a:buFont typeface="Arial"/>
              <a:buNone/>
              <a:defRPr b="0" i="0" sz="3600" u="none" cap="none" strike="noStrike">
                <a:solidFill>
                  <a:srgbClr val="8E8E93"/>
                </a:solidFill>
                <a:latin typeface="Century Schoolbook"/>
                <a:ea typeface="Century Schoolbook"/>
                <a:cs typeface="Century Schoolbook"/>
                <a:sym typeface="Century Schoolbook"/>
              </a:defRPr>
            </a:lvl1pPr>
            <a:lvl2pPr indent="0" lvl="1" marL="0" marR="0" algn="ctr">
              <a:lnSpc>
                <a:spcPct val="100000"/>
              </a:lnSpc>
              <a:spcBef>
                <a:spcPts val="0"/>
              </a:spcBef>
              <a:spcAft>
                <a:spcPts val="0"/>
              </a:spcAft>
              <a:buClr>
                <a:srgbClr val="000000"/>
              </a:buClr>
              <a:buSzPts val="3600"/>
              <a:buFont typeface="Arial"/>
              <a:buNone/>
              <a:defRPr b="0" i="0" sz="3600" u="none" cap="none" strike="noStrike">
                <a:solidFill>
                  <a:srgbClr val="8E8E93"/>
                </a:solidFill>
                <a:latin typeface="Century Schoolbook"/>
                <a:ea typeface="Century Schoolbook"/>
                <a:cs typeface="Century Schoolbook"/>
                <a:sym typeface="Century Schoolbook"/>
              </a:defRPr>
            </a:lvl2pPr>
            <a:lvl3pPr indent="0" lvl="2" marL="0" marR="0" algn="ctr">
              <a:lnSpc>
                <a:spcPct val="100000"/>
              </a:lnSpc>
              <a:spcBef>
                <a:spcPts val="0"/>
              </a:spcBef>
              <a:spcAft>
                <a:spcPts val="0"/>
              </a:spcAft>
              <a:buClr>
                <a:srgbClr val="000000"/>
              </a:buClr>
              <a:buSzPts val="3600"/>
              <a:buFont typeface="Arial"/>
              <a:buNone/>
              <a:defRPr b="0" i="0" sz="3600" u="none" cap="none" strike="noStrike">
                <a:solidFill>
                  <a:srgbClr val="8E8E93"/>
                </a:solidFill>
                <a:latin typeface="Century Schoolbook"/>
                <a:ea typeface="Century Schoolbook"/>
                <a:cs typeface="Century Schoolbook"/>
                <a:sym typeface="Century Schoolbook"/>
              </a:defRPr>
            </a:lvl3pPr>
            <a:lvl4pPr indent="0" lvl="3" marL="0" marR="0" algn="ctr">
              <a:lnSpc>
                <a:spcPct val="100000"/>
              </a:lnSpc>
              <a:spcBef>
                <a:spcPts val="0"/>
              </a:spcBef>
              <a:spcAft>
                <a:spcPts val="0"/>
              </a:spcAft>
              <a:buClr>
                <a:srgbClr val="000000"/>
              </a:buClr>
              <a:buSzPts val="3600"/>
              <a:buFont typeface="Arial"/>
              <a:buNone/>
              <a:defRPr b="0" i="0" sz="3600" u="none" cap="none" strike="noStrike">
                <a:solidFill>
                  <a:srgbClr val="8E8E93"/>
                </a:solidFill>
                <a:latin typeface="Century Schoolbook"/>
                <a:ea typeface="Century Schoolbook"/>
                <a:cs typeface="Century Schoolbook"/>
                <a:sym typeface="Century Schoolbook"/>
              </a:defRPr>
            </a:lvl4pPr>
            <a:lvl5pPr indent="0" lvl="4" marL="0" marR="0" algn="ctr">
              <a:lnSpc>
                <a:spcPct val="100000"/>
              </a:lnSpc>
              <a:spcBef>
                <a:spcPts val="0"/>
              </a:spcBef>
              <a:spcAft>
                <a:spcPts val="0"/>
              </a:spcAft>
              <a:buClr>
                <a:srgbClr val="000000"/>
              </a:buClr>
              <a:buSzPts val="3600"/>
              <a:buFont typeface="Arial"/>
              <a:buNone/>
              <a:defRPr b="0" i="0" sz="3600" u="none" cap="none" strike="noStrike">
                <a:solidFill>
                  <a:srgbClr val="8E8E93"/>
                </a:solidFill>
                <a:latin typeface="Century Schoolbook"/>
                <a:ea typeface="Century Schoolbook"/>
                <a:cs typeface="Century Schoolbook"/>
                <a:sym typeface="Century Schoolbook"/>
              </a:defRPr>
            </a:lvl5pPr>
            <a:lvl6pPr indent="0" lvl="5" marL="0" marR="0" algn="ctr">
              <a:lnSpc>
                <a:spcPct val="100000"/>
              </a:lnSpc>
              <a:spcBef>
                <a:spcPts val="0"/>
              </a:spcBef>
              <a:spcAft>
                <a:spcPts val="0"/>
              </a:spcAft>
              <a:buClr>
                <a:srgbClr val="000000"/>
              </a:buClr>
              <a:buSzPts val="3600"/>
              <a:buFont typeface="Arial"/>
              <a:buNone/>
              <a:defRPr b="0" i="0" sz="3600" u="none" cap="none" strike="noStrike">
                <a:solidFill>
                  <a:srgbClr val="8E8E93"/>
                </a:solidFill>
                <a:latin typeface="Century Schoolbook"/>
                <a:ea typeface="Century Schoolbook"/>
                <a:cs typeface="Century Schoolbook"/>
                <a:sym typeface="Century Schoolbook"/>
              </a:defRPr>
            </a:lvl6pPr>
            <a:lvl7pPr indent="0" lvl="6" marL="0" marR="0" algn="ctr">
              <a:lnSpc>
                <a:spcPct val="100000"/>
              </a:lnSpc>
              <a:spcBef>
                <a:spcPts val="0"/>
              </a:spcBef>
              <a:spcAft>
                <a:spcPts val="0"/>
              </a:spcAft>
              <a:buClr>
                <a:srgbClr val="000000"/>
              </a:buClr>
              <a:buSzPts val="3600"/>
              <a:buFont typeface="Arial"/>
              <a:buNone/>
              <a:defRPr b="0" i="0" sz="3600" u="none" cap="none" strike="noStrike">
                <a:solidFill>
                  <a:srgbClr val="8E8E93"/>
                </a:solidFill>
                <a:latin typeface="Century Schoolbook"/>
                <a:ea typeface="Century Schoolbook"/>
                <a:cs typeface="Century Schoolbook"/>
                <a:sym typeface="Century Schoolbook"/>
              </a:defRPr>
            </a:lvl7pPr>
            <a:lvl8pPr indent="0" lvl="7" marL="0" marR="0" algn="ctr">
              <a:lnSpc>
                <a:spcPct val="100000"/>
              </a:lnSpc>
              <a:spcBef>
                <a:spcPts val="0"/>
              </a:spcBef>
              <a:spcAft>
                <a:spcPts val="0"/>
              </a:spcAft>
              <a:buClr>
                <a:srgbClr val="000000"/>
              </a:buClr>
              <a:buSzPts val="3600"/>
              <a:buFont typeface="Arial"/>
              <a:buNone/>
              <a:defRPr b="0" i="0" sz="3600" u="none" cap="none" strike="noStrike">
                <a:solidFill>
                  <a:srgbClr val="8E8E93"/>
                </a:solidFill>
                <a:latin typeface="Century Schoolbook"/>
                <a:ea typeface="Century Schoolbook"/>
                <a:cs typeface="Century Schoolbook"/>
                <a:sym typeface="Century Schoolbook"/>
              </a:defRPr>
            </a:lvl8pPr>
            <a:lvl9pPr indent="0" lvl="8" marL="0" marR="0" algn="ctr">
              <a:lnSpc>
                <a:spcPct val="100000"/>
              </a:lnSpc>
              <a:spcBef>
                <a:spcPts val="0"/>
              </a:spcBef>
              <a:spcAft>
                <a:spcPts val="0"/>
              </a:spcAft>
              <a:buClr>
                <a:srgbClr val="000000"/>
              </a:buClr>
              <a:buSzPts val="3600"/>
              <a:buFont typeface="Arial"/>
              <a:buNone/>
              <a:defRPr b="0" i="0" sz="3600" u="none" cap="none" strike="noStrike">
                <a:solidFill>
                  <a:srgbClr val="8E8E93"/>
                </a:solidFill>
                <a:latin typeface="Century Schoolbook"/>
                <a:ea typeface="Century Schoolbook"/>
                <a:cs typeface="Century Schoolbook"/>
                <a:sym typeface="Century Schoolbook"/>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3" name="Shape 43"/>
        <p:cNvGrpSpPr/>
        <p:nvPr/>
      </p:nvGrpSpPr>
      <p:grpSpPr>
        <a:xfrm>
          <a:off x="0" y="0"/>
          <a:ext cx="0" cy="0"/>
          <a:chOff x="0" y="0"/>
          <a:chExt cx="0" cy="0"/>
        </a:xfrm>
      </p:grpSpPr>
      <p:sp>
        <p:nvSpPr>
          <p:cNvPr id="44" name="Google Shape;44;gaf4ae86839_0_251"/>
          <p:cNvSpPr txBox="1"/>
          <p:nvPr>
            <p:ph type="title"/>
          </p:nvPr>
        </p:nvSpPr>
        <p:spPr>
          <a:xfrm>
            <a:off x="946404" y="365760"/>
            <a:ext cx="7269600" cy="13257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gaf4ae86839_0_251"/>
          <p:cNvSpPr txBox="1"/>
          <p:nvPr>
            <p:ph idx="1" type="body"/>
          </p:nvPr>
        </p:nvSpPr>
        <p:spPr>
          <a:xfrm>
            <a:off x="946404" y="1713655"/>
            <a:ext cx="3360300" cy="731400"/>
          </a:xfrm>
          <a:prstGeom prst="rect">
            <a:avLst/>
          </a:prstGeom>
          <a:noFill/>
          <a:ln>
            <a:noFill/>
          </a:ln>
        </p:spPr>
        <p:txBody>
          <a:bodyPr anchorCtr="0" anchor="b" bIns="45700" lIns="91425" spcFirstLastPara="1" rIns="91425" wrap="square" tIns="45700">
            <a:noAutofit/>
          </a:bodyPr>
          <a:lstStyle>
            <a:lvl1pPr indent="-228600" lvl="0" marL="457200" algn="l">
              <a:lnSpc>
                <a:spcPct val="95000"/>
              </a:lnSpc>
              <a:spcBef>
                <a:spcPts val="0"/>
              </a:spcBef>
              <a:spcAft>
                <a:spcPts val="0"/>
              </a:spcAft>
              <a:buSzPts val="1600"/>
              <a:buNone/>
              <a:defRPr b="0" sz="2000">
                <a:solidFill>
                  <a:schemeClr val="dk2"/>
                </a:solidFill>
              </a:defRPr>
            </a:lvl1pPr>
            <a:lvl2pPr indent="-228600" lvl="1" marL="914400" algn="l">
              <a:lnSpc>
                <a:spcPct val="90000"/>
              </a:lnSpc>
              <a:spcBef>
                <a:spcPts val="300"/>
              </a:spcBef>
              <a:spcAft>
                <a:spcPts val="0"/>
              </a:spcAft>
              <a:buSzPts val="2000"/>
              <a:buNone/>
              <a:defRPr b="1" sz="2000"/>
            </a:lvl2pPr>
            <a:lvl3pPr indent="-228600" lvl="2" marL="1371600" algn="l">
              <a:lnSpc>
                <a:spcPct val="90000"/>
              </a:lnSpc>
              <a:spcBef>
                <a:spcPts val="300"/>
              </a:spcBef>
              <a:spcAft>
                <a:spcPts val="0"/>
              </a:spcAft>
              <a:buSzPts val="1800"/>
              <a:buNone/>
              <a:defRPr b="1" sz="1800"/>
            </a:lvl3pPr>
            <a:lvl4pPr indent="-228600" lvl="3" marL="1828800" algn="l">
              <a:lnSpc>
                <a:spcPct val="90000"/>
              </a:lnSpc>
              <a:spcBef>
                <a:spcPts val="300"/>
              </a:spcBef>
              <a:spcAft>
                <a:spcPts val="0"/>
              </a:spcAft>
              <a:buSzPts val="1600"/>
              <a:buNone/>
              <a:defRPr b="1" sz="1600"/>
            </a:lvl4pPr>
            <a:lvl5pPr indent="-228600" lvl="4" marL="2286000" algn="l">
              <a:lnSpc>
                <a:spcPct val="90000"/>
              </a:lnSpc>
              <a:spcBef>
                <a:spcPts val="300"/>
              </a:spcBef>
              <a:spcAft>
                <a:spcPts val="0"/>
              </a:spcAft>
              <a:buSzPts val="1600"/>
              <a:buNone/>
              <a:defRPr b="1" sz="1600"/>
            </a:lvl5pPr>
            <a:lvl6pPr indent="-228600" lvl="5" marL="2743200" algn="l">
              <a:lnSpc>
                <a:spcPct val="90000"/>
              </a:lnSpc>
              <a:spcBef>
                <a:spcPts val="300"/>
              </a:spcBef>
              <a:spcAft>
                <a:spcPts val="0"/>
              </a:spcAft>
              <a:buSzPts val="1600"/>
              <a:buNone/>
              <a:defRPr b="1" sz="1600"/>
            </a:lvl6pPr>
            <a:lvl7pPr indent="-228600" lvl="6" marL="3200400" algn="l">
              <a:lnSpc>
                <a:spcPct val="90000"/>
              </a:lnSpc>
              <a:spcBef>
                <a:spcPts val="300"/>
              </a:spcBef>
              <a:spcAft>
                <a:spcPts val="0"/>
              </a:spcAft>
              <a:buSzPts val="1600"/>
              <a:buNone/>
              <a:defRPr b="1" sz="1600"/>
            </a:lvl7pPr>
            <a:lvl8pPr indent="-228600" lvl="7" marL="3657600" algn="l">
              <a:lnSpc>
                <a:spcPct val="90000"/>
              </a:lnSpc>
              <a:spcBef>
                <a:spcPts val="300"/>
              </a:spcBef>
              <a:spcAft>
                <a:spcPts val="0"/>
              </a:spcAft>
              <a:buSzPts val="1600"/>
              <a:buNone/>
              <a:defRPr b="1" sz="1600"/>
            </a:lvl8pPr>
            <a:lvl9pPr indent="-228600" lvl="8" marL="4114800" algn="l">
              <a:lnSpc>
                <a:spcPct val="90000"/>
              </a:lnSpc>
              <a:spcBef>
                <a:spcPts val="300"/>
              </a:spcBef>
              <a:spcAft>
                <a:spcPts val="300"/>
              </a:spcAft>
              <a:buSzPts val="1600"/>
              <a:buNone/>
              <a:defRPr b="1" sz="1600"/>
            </a:lvl9pPr>
          </a:lstStyle>
          <a:p/>
        </p:txBody>
      </p:sp>
      <p:sp>
        <p:nvSpPr>
          <p:cNvPr id="46" name="Google Shape;46;gaf4ae86839_0_251"/>
          <p:cNvSpPr txBox="1"/>
          <p:nvPr>
            <p:ph idx="2" type="body"/>
          </p:nvPr>
        </p:nvSpPr>
        <p:spPr>
          <a:xfrm>
            <a:off x="946404" y="2507550"/>
            <a:ext cx="3360300" cy="3664500"/>
          </a:xfrm>
          <a:prstGeom prst="rect">
            <a:avLst/>
          </a:prstGeom>
          <a:noFill/>
          <a:ln>
            <a:noFill/>
          </a:ln>
        </p:spPr>
        <p:txBody>
          <a:bodyPr anchorCtr="0" anchor="t" bIns="45700" lIns="91425" spcFirstLastPara="1" rIns="91425" wrap="square" tIns="45700">
            <a:noAutofit/>
          </a:bodyPr>
          <a:lstStyle>
            <a:lvl1pPr indent="-320040" lvl="0" marL="457200" algn="l">
              <a:lnSpc>
                <a:spcPct val="95000"/>
              </a:lnSpc>
              <a:spcBef>
                <a:spcPts val="1400"/>
              </a:spcBef>
              <a:spcAft>
                <a:spcPts val="0"/>
              </a:spcAft>
              <a:buSzPts val="1440"/>
              <a:buChar char="•"/>
              <a:defRPr sz="1800"/>
            </a:lvl1pPr>
            <a:lvl2pPr indent="-330200" lvl="1" marL="914400" algn="l">
              <a:lnSpc>
                <a:spcPct val="90000"/>
              </a:lnSpc>
              <a:spcBef>
                <a:spcPts val="300"/>
              </a:spcBef>
              <a:spcAft>
                <a:spcPts val="0"/>
              </a:spcAft>
              <a:buSzPts val="1600"/>
              <a:buChar char="●"/>
              <a:defRPr sz="1600"/>
            </a:lvl2pPr>
            <a:lvl3pPr indent="-317500" lvl="2" marL="1371600" algn="l">
              <a:lnSpc>
                <a:spcPct val="90000"/>
              </a:lnSpc>
              <a:spcBef>
                <a:spcPts val="300"/>
              </a:spcBef>
              <a:spcAft>
                <a:spcPts val="0"/>
              </a:spcAft>
              <a:buSzPts val="1400"/>
              <a:buChar char="●"/>
              <a:defRPr sz="1400"/>
            </a:lvl3pPr>
            <a:lvl4pPr indent="-317500" lvl="3" marL="1828800" algn="l">
              <a:lnSpc>
                <a:spcPct val="90000"/>
              </a:lnSpc>
              <a:spcBef>
                <a:spcPts val="300"/>
              </a:spcBef>
              <a:spcAft>
                <a:spcPts val="0"/>
              </a:spcAft>
              <a:buSzPts val="1400"/>
              <a:buChar char="●"/>
              <a:defRPr sz="1400"/>
            </a:lvl4pPr>
            <a:lvl5pPr indent="-317500" lvl="4" marL="2286000" algn="l">
              <a:lnSpc>
                <a:spcPct val="90000"/>
              </a:lnSpc>
              <a:spcBef>
                <a:spcPts val="300"/>
              </a:spcBef>
              <a:spcAft>
                <a:spcPts val="0"/>
              </a:spcAft>
              <a:buSzPts val="1400"/>
              <a:buChar char="●"/>
              <a:defRPr sz="1400"/>
            </a:lvl5pPr>
            <a:lvl6pPr indent="-317500" lvl="5" marL="2743200" algn="l">
              <a:lnSpc>
                <a:spcPct val="90000"/>
              </a:lnSpc>
              <a:spcBef>
                <a:spcPts val="300"/>
              </a:spcBef>
              <a:spcAft>
                <a:spcPts val="0"/>
              </a:spcAft>
              <a:buSzPts val="1400"/>
              <a:buChar char="●"/>
              <a:defRPr sz="1400"/>
            </a:lvl6pPr>
            <a:lvl7pPr indent="-317500" lvl="6" marL="3200400" algn="l">
              <a:lnSpc>
                <a:spcPct val="90000"/>
              </a:lnSpc>
              <a:spcBef>
                <a:spcPts val="300"/>
              </a:spcBef>
              <a:spcAft>
                <a:spcPts val="0"/>
              </a:spcAft>
              <a:buSzPts val="1400"/>
              <a:buChar char="●"/>
              <a:defRPr sz="1400"/>
            </a:lvl7pPr>
            <a:lvl8pPr indent="-317500" lvl="7" marL="3657600" algn="l">
              <a:lnSpc>
                <a:spcPct val="90000"/>
              </a:lnSpc>
              <a:spcBef>
                <a:spcPts val="300"/>
              </a:spcBef>
              <a:spcAft>
                <a:spcPts val="0"/>
              </a:spcAft>
              <a:buSzPts val="1400"/>
              <a:buChar char="●"/>
              <a:defRPr sz="1400"/>
            </a:lvl8pPr>
            <a:lvl9pPr indent="-317500" lvl="8" marL="4114800" algn="l">
              <a:lnSpc>
                <a:spcPct val="90000"/>
              </a:lnSpc>
              <a:spcBef>
                <a:spcPts val="300"/>
              </a:spcBef>
              <a:spcAft>
                <a:spcPts val="300"/>
              </a:spcAft>
              <a:buSzPts val="1400"/>
              <a:buChar char="●"/>
              <a:defRPr sz="1400"/>
            </a:lvl9pPr>
          </a:lstStyle>
          <a:p/>
        </p:txBody>
      </p:sp>
      <p:sp>
        <p:nvSpPr>
          <p:cNvPr id="47" name="Google Shape;47;gaf4ae86839_0_251"/>
          <p:cNvSpPr txBox="1"/>
          <p:nvPr>
            <p:ph idx="3" type="body"/>
          </p:nvPr>
        </p:nvSpPr>
        <p:spPr>
          <a:xfrm>
            <a:off x="4594860" y="1713655"/>
            <a:ext cx="3360300" cy="731400"/>
          </a:xfrm>
          <a:prstGeom prst="rect">
            <a:avLst/>
          </a:prstGeom>
          <a:noFill/>
          <a:ln>
            <a:noFill/>
          </a:ln>
        </p:spPr>
        <p:txBody>
          <a:bodyPr anchorCtr="0" anchor="b" bIns="45700" lIns="91425" spcFirstLastPara="1" rIns="91425" wrap="square" tIns="45700">
            <a:noAutofit/>
          </a:bodyPr>
          <a:lstStyle>
            <a:lvl1pPr indent="-228600" lvl="0" marL="457200" algn="l">
              <a:lnSpc>
                <a:spcPct val="95000"/>
              </a:lnSpc>
              <a:spcBef>
                <a:spcPts val="0"/>
              </a:spcBef>
              <a:spcAft>
                <a:spcPts val="0"/>
              </a:spcAft>
              <a:buSzPts val="1600"/>
              <a:buNone/>
              <a:defRPr b="0" sz="2000">
                <a:solidFill>
                  <a:schemeClr val="dk2"/>
                </a:solidFill>
                <a:latin typeface="Century Schoolbook"/>
                <a:ea typeface="Century Schoolbook"/>
                <a:cs typeface="Century Schoolbook"/>
                <a:sym typeface="Century Schoolbook"/>
              </a:defRPr>
            </a:lvl1pPr>
            <a:lvl2pPr indent="-228600" lvl="1" marL="914400" algn="l">
              <a:lnSpc>
                <a:spcPct val="90000"/>
              </a:lnSpc>
              <a:spcBef>
                <a:spcPts val="300"/>
              </a:spcBef>
              <a:spcAft>
                <a:spcPts val="0"/>
              </a:spcAft>
              <a:buSzPts val="2000"/>
              <a:buNone/>
              <a:defRPr b="1" sz="2000"/>
            </a:lvl2pPr>
            <a:lvl3pPr indent="-228600" lvl="2" marL="1371600" algn="l">
              <a:lnSpc>
                <a:spcPct val="90000"/>
              </a:lnSpc>
              <a:spcBef>
                <a:spcPts val="300"/>
              </a:spcBef>
              <a:spcAft>
                <a:spcPts val="0"/>
              </a:spcAft>
              <a:buSzPts val="1800"/>
              <a:buNone/>
              <a:defRPr b="1" sz="1800"/>
            </a:lvl3pPr>
            <a:lvl4pPr indent="-228600" lvl="3" marL="1828800" algn="l">
              <a:lnSpc>
                <a:spcPct val="90000"/>
              </a:lnSpc>
              <a:spcBef>
                <a:spcPts val="300"/>
              </a:spcBef>
              <a:spcAft>
                <a:spcPts val="0"/>
              </a:spcAft>
              <a:buSzPts val="1600"/>
              <a:buNone/>
              <a:defRPr b="1" sz="1600"/>
            </a:lvl4pPr>
            <a:lvl5pPr indent="-228600" lvl="4" marL="2286000" algn="l">
              <a:lnSpc>
                <a:spcPct val="90000"/>
              </a:lnSpc>
              <a:spcBef>
                <a:spcPts val="300"/>
              </a:spcBef>
              <a:spcAft>
                <a:spcPts val="0"/>
              </a:spcAft>
              <a:buSzPts val="1600"/>
              <a:buNone/>
              <a:defRPr b="1" sz="1600"/>
            </a:lvl5pPr>
            <a:lvl6pPr indent="-228600" lvl="5" marL="2743200" algn="l">
              <a:lnSpc>
                <a:spcPct val="90000"/>
              </a:lnSpc>
              <a:spcBef>
                <a:spcPts val="300"/>
              </a:spcBef>
              <a:spcAft>
                <a:spcPts val="0"/>
              </a:spcAft>
              <a:buSzPts val="1600"/>
              <a:buNone/>
              <a:defRPr b="1" sz="1600"/>
            </a:lvl6pPr>
            <a:lvl7pPr indent="-228600" lvl="6" marL="3200400" algn="l">
              <a:lnSpc>
                <a:spcPct val="90000"/>
              </a:lnSpc>
              <a:spcBef>
                <a:spcPts val="300"/>
              </a:spcBef>
              <a:spcAft>
                <a:spcPts val="0"/>
              </a:spcAft>
              <a:buSzPts val="1600"/>
              <a:buNone/>
              <a:defRPr b="1" sz="1600"/>
            </a:lvl7pPr>
            <a:lvl8pPr indent="-228600" lvl="7" marL="3657600" algn="l">
              <a:lnSpc>
                <a:spcPct val="90000"/>
              </a:lnSpc>
              <a:spcBef>
                <a:spcPts val="300"/>
              </a:spcBef>
              <a:spcAft>
                <a:spcPts val="0"/>
              </a:spcAft>
              <a:buSzPts val="1600"/>
              <a:buNone/>
              <a:defRPr b="1" sz="1600"/>
            </a:lvl8pPr>
            <a:lvl9pPr indent="-228600" lvl="8" marL="4114800" algn="l">
              <a:lnSpc>
                <a:spcPct val="90000"/>
              </a:lnSpc>
              <a:spcBef>
                <a:spcPts val="300"/>
              </a:spcBef>
              <a:spcAft>
                <a:spcPts val="300"/>
              </a:spcAft>
              <a:buSzPts val="1600"/>
              <a:buNone/>
              <a:defRPr b="1" sz="1600"/>
            </a:lvl9pPr>
          </a:lstStyle>
          <a:p/>
        </p:txBody>
      </p:sp>
      <p:sp>
        <p:nvSpPr>
          <p:cNvPr id="48" name="Google Shape;48;gaf4ae86839_0_251"/>
          <p:cNvSpPr txBox="1"/>
          <p:nvPr>
            <p:ph idx="4" type="body"/>
          </p:nvPr>
        </p:nvSpPr>
        <p:spPr>
          <a:xfrm>
            <a:off x="4594860" y="2507550"/>
            <a:ext cx="3360300" cy="3664500"/>
          </a:xfrm>
          <a:prstGeom prst="rect">
            <a:avLst/>
          </a:prstGeom>
          <a:noFill/>
          <a:ln>
            <a:noFill/>
          </a:ln>
        </p:spPr>
        <p:txBody>
          <a:bodyPr anchorCtr="0" anchor="t" bIns="45700" lIns="91425" spcFirstLastPara="1" rIns="91425" wrap="square" tIns="45700">
            <a:noAutofit/>
          </a:bodyPr>
          <a:lstStyle>
            <a:lvl1pPr indent="-320040" lvl="0" marL="457200" algn="l">
              <a:lnSpc>
                <a:spcPct val="95000"/>
              </a:lnSpc>
              <a:spcBef>
                <a:spcPts val="1400"/>
              </a:spcBef>
              <a:spcAft>
                <a:spcPts val="0"/>
              </a:spcAft>
              <a:buSzPts val="1440"/>
              <a:buChar char="•"/>
              <a:defRPr sz="1800"/>
            </a:lvl1pPr>
            <a:lvl2pPr indent="-330200" lvl="1" marL="914400" algn="l">
              <a:lnSpc>
                <a:spcPct val="90000"/>
              </a:lnSpc>
              <a:spcBef>
                <a:spcPts val="300"/>
              </a:spcBef>
              <a:spcAft>
                <a:spcPts val="0"/>
              </a:spcAft>
              <a:buSzPts val="1600"/>
              <a:buChar char="●"/>
              <a:defRPr sz="1600"/>
            </a:lvl2pPr>
            <a:lvl3pPr indent="-317500" lvl="2" marL="1371600" algn="l">
              <a:lnSpc>
                <a:spcPct val="90000"/>
              </a:lnSpc>
              <a:spcBef>
                <a:spcPts val="300"/>
              </a:spcBef>
              <a:spcAft>
                <a:spcPts val="0"/>
              </a:spcAft>
              <a:buSzPts val="1400"/>
              <a:buChar char="●"/>
              <a:defRPr sz="1400"/>
            </a:lvl3pPr>
            <a:lvl4pPr indent="-317500" lvl="3" marL="1828800" algn="l">
              <a:lnSpc>
                <a:spcPct val="90000"/>
              </a:lnSpc>
              <a:spcBef>
                <a:spcPts val="300"/>
              </a:spcBef>
              <a:spcAft>
                <a:spcPts val="0"/>
              </a:spcAft>
              <a:buSzPts val="1400"/>
              <a:buChar char="●"/>
              <a:defRPr sz="1400"/>
            </a:lvl4pPr>
            <a:lvl5pPr indent="-317500" lvl="4" marL="2286000" algn="l">
              <a:lnSpc>
                <a:spcPct val="90000"/>
              </a:lnSpc>
              <a:spcBef>
                <a:spcPts val="300"/>
              </a:spcBef>
              <a:spcAft>
                <a:spcPts val="0"/>
              </a:spcAft>
              <a:buSzPts val="1400"/>
              <a:buChar char="●"/>
              <a:defRPr sz="1400"/>
            </a:lvl5pPr>
            <a:lvl6pPr indent="-317500" lvl="5" marL="2743200" algn="l">
              <a:lnSpc>
                <a:spcPct val="90000"/>
              </a:lnSpc>
              <a:spcBef>
                <a:spcPts val="300"/>
              </a:spcBef>
              <a:spcAft>
                <a:spcPts val="0"/>
              </a:spcAft>
              <a:buSzPts val="1400"/>
              <a:buChar char="●"/>
              <a:defRPr sz="1400"/>
            </a:lvl6pPr>
            <a:lvl7pPr indent="-317500" lvl="6" marL="3200400" algn="l">
              <a:lnSpc>
                <a:spcPct val="90000"/>
              </a:lnSpc>
              <a:spcBef>
                <a:spcPts val="300"/>
              </a:spcBef>
              <a:spcAft>
                <a:spcPts val="0"/>
              </a:spcAft>
              <a:buSzPts val="1400"/>
              <a:buChar char="●"/>
              <a:defRPr sz="1400"/>
            </a:lvl7pPr>
            <a:lvl8pPr indent="-317500" lvl="7" marL="3657600" algn="l">
              <a:lnSpc>
                <a:spcPct val="90000"/>
              </a:lnSpc>
              <a:spcBef>
                <a:spcPts val="300"/>
              </a:spcBef>
              <a:spcAft>
                <a:spcPts val="0"/>
              </a:spcAft>
              <a:buSzPts val="1400"/>
              <a:buChar char="●"/>
              <a:defRPr sz="1400"/>
            </a:lvl8pPr>
            <a:lvl9pPr indent="-317500" lvl="8" marL="4114800" algn="l">
              <a:lnSpc>
                <a:spcPct val="90000"/>
              </a:lnSpc>
              <a:spcBef>
                <a:spcPts val="300"/>
              </a:spcBef>
              <a:spcAft>
                <a:spcPts val="300"/>
              </a:spcAft>
              <a:buSzPts val="1400"/>
              <a:buChar char="●"/>
              <a:defRPr sz="1400"/>
            </a:lvl9pPr>
          </a:lstStyle>
          <a:p/>
        </p:txBody>
      </p:sp>
      <p:sp>
        <p:nvSpPr>
          <p:cNvPr id="49" name="Google Shape;49;gaf4ae86839_0_251"/>
          <p:cNvSpPr txBox="1"/>
          <p:nvPr>
            <p:ph idx="10" type="dt"/>
          </p:nvPr>
        </p:nvSpPr>
        <p:spPr>
          <a:xfrm rot="-5400000">
            <a:off x="7860059" y="1044149"/>
            <a:ext cx="1905000" cy="2739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gaf4ae86839_0_251"/>
          <p:cNvSpPr txBox="1"/>
          <p:nvPr>
            <p:ph idx="11" type="ftr"/>
          </p:nvPr>
        </p:nvSpPr>
        <p:spPr>
          <a:xfrm rot="-5400000">
            <a:off x="7021859" y="4092150"/>
            <a:ext cx="3581400" cy="273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gaf4ae86839_0_251"/>
          <p:cNvSpPr txBox="1"/>
          <p:nvPr>
            <p:ph idx="12" type="sldNum"/>
          </p:nvPr>
        </p:nvSpPr>
        <p:spPr>
          <a:xfrm>
            <a:off x="8469630" y="6172200"/>
            <a:ext cx="685800" cy="593700"/>
          </a:xfrm>
          <a:prstGeom prst="rect">
            <a:avLst/>
          </a:prstGeom>
          <a:noFill/>
          <a:ln>
            <a:noFill/>
          </a:ln>
        </p:spPr>
        <p:txBody>
          <a:bodyPr anchorCtr="0" anchor="ctr" bIns="45700" lIns="45700" spcFirstLastPara="1" rIns="45700" wrap="square" tIns="45700">
            <a:noAutofit/>
          </a:bodyPr>
          <a:lstStyle>
            <a:lvl1pPr indent="0" lvl="0" marL="0" marR="0" algn="ctr">
              <a:lnSpc>
                <a:spcPct val="100000"/>
              </a:lnSpc>
              <a:spcBef>
                <a:spcPts val="0"/>
              </a:spcBef>
              <a:spcAft>
                <a:spcPts val="0"/>
              </a:spcAft>
              <a:buClr>
                <a:srgbClr val="000000"/>
              </a:buClr>
              <a:buSzPts val="3600"/>
              <a:buFont typeface="Arial"/>
              <a:buNone/>
              <a:defRPr b="0" i="0" sz="3600" u="none" cap="none" strike="noStrike">
                <a:solidFill>
                  <a:srgbClr val="8E8E93"/>
                </a:solidFill>
                <a:latin typeface="Century Schoolbook"/>
                <a:ea typeface="Century Schoolbook"/>
                <a:cs typeface="Century Schoolbook"/>
                <a:sym typeface="Century Schoolbook"/>
              </a:defRPr>
            </a:lvl1pPr>
            <a:lvl2pPr indent="0" lvl="1" marL="0" marR="0" algn="ctr">
              <a:lnSpc>
                <a:spcPct val="100000"/>
              </a:lnSpc>
              <a:spcBef>
                <a:spcPts val="0"/>
              </a:spcBef>
              <a:spcAft>
                <a:spcPts val="0"/>
              </a:spcAft>
              <a:buClr>
                <a:srgbClr val="000000"/>
              </a:buClr>
              <a:buSzPts val="3600"/>
              <a:buFont typeface="Arial"/>
              <a:buNone/>
              <a:defRPr b="0" i="0" sz="3600" u="none" cap="none" strike="noStrike">
                <a:solidFill>
                  <a:srgbClr val="8E8E93"/>
                </a:solidFill>
                <a:latin typeface="Century Schoolbook"/>
                <a:ea typeface="Century Schoolbook"/>
                <a:cs typeface="Century Schoolbook"/>
                <a:sym typeface="Century Schoolbook"/>
              </a:defRPr>
            </a:lvl2pPr>
            <a:lvl3pPr indent="0" lvl="2" marL="0" marR="0" algn="ctr">
              <a:lnSpc>
                <a:spcPct val="100000"/>
              </a:lnSpc>
              <a:spcBef>
                <a:spcPts val="0"/>
              </a:spcBef>
              <a:spcAft>
                <a:spcPts val="0"/>
              </a:spcAft>
              <a:buClr>
                <a:srgbClr val="000000"/>
              </a:buClr>
              <a:buSzPts val="3600"/>
              <a:buFont typeface="Arial"/>
              <a:buNone/>
              <a:defRPr b="0" i="0" sz="3600" u="none" cap="none" strike="noStrike">
                <a:solidFill>
                  <a:srgbClr val="8E8E93"/>
                </a:solidFill>
                <a:latin typeface="Century Schoolbook"/>
                <a:ea typeface="Century Schoolbook"/>
                <a:cs typeface="Century Schoolbook"/>
                <a:sym typeface="Century Schoolbook"/>
              </a:defRPr>
            </a:lvl3pPr>
            <a:lvl4pPr indent="0" lvl="3" marL="0" marR="0" algn="ctr">
              <a:lnSpc>
                <a:spcPct val="100000"/>
              </a:lnSpc>
              <a:spcBef>
                <a:spcPts val="0"/>
              </a:spcBef>
              <a:spcAft>
                <a:spcPts val="0"/>
              </a:spcAft>
              <a:buClr>
                <a:srgbClr val="000000"/>
              </a:buClr>
              <a:buSzPts val="3600"/>
              <a:buFont typeface="Arial"/>
              <a:buNone/>
              <a:defRPr b="0" i="0" sz="3600" u="none" cap="none" strike="noStrike">
                <a:solidFill>
                  <a:srgbClr val="8E8E93"/>
                </a:solidFill>
                <a:latin typeface="Century Schoolbook"/>
                <a:ea typeface="Century Schoolbook"/>
                <a:cs typeface="Century Schoolbook"/>
                <a:sym typeface="Century Schoolbook"/>
              </a:defRPr>
            </a:lvl4pPr>
            <a:lvl5pPr indent="0" lvl="4" marL="0" marR="0" algn="ctr">
              <a:lnSpc>
                <a:spcPct val="100000"/>
              </a:lnSpc>
              <a:spcBef>
                <a:spcPts val="0"/>
              </a:spcBef>
              <a:spcAft>
                <a:spcPts val="0"/>
              </a:spcAft>
              <a:buClr>
                <a:srgbClr val="000000"/>
              </a:buClr>
              <a:buSzPts val="3600"/>
              <a:buFont typeface="Arial"/>
              <a:buNone/>
              <a:defRPr b="0" i="0" sz="3600" u="none" cap="none" strike="noStrike">
                <a:solidFill>
                  <a:srgbClr val="8E8E93"/>
                </a:solidFill>
                <a:latin typeface="Century Schoolbook"/>
                <a:ea typeface="Century Schoolbook"/>
                <a:cs typeface="Century Schoolbook"/>
                <a:sym typeface="Century Schoolbook"/>
              </a:defRPr>
            </a:lvl5pPr>
            <a:lvl6pPr indent="0" lvl="5" marL="0" marR="0" algn="ctr">
              <a:lnSpc>
                <a:spcPct val="100000"/>
              </a:lnSpc>
              <a:spcBef>
                <a:spcPts val="0"/>
              </a:spcBef>
              <a:spcAft>
                <a:spcPts val="0"/>
              </a:spcAft>
              <a:buClr>
                <a:srgbClr val="000000"/>
              </a:buClr>
              <a:buSzPts val="3600"/>
              <a:buFont typeface="Arial"/>
              <a:buNone/>
              <a:defRPr b="0" i="0" sz="3600" u="none" cap="none" strike="noStrike">
                <a:solidFill>
                  <a:srgbClr val="8E8E93"/>
                </a:solidFill>
                <a:latin typeface="Century Schoolbook"/>
                <a:ea typeface="Century Schoolbook"/>
                <a:cs typeface="Century Schoolbook"/>
                <a:sym typeface="Century Schoolbook"/>
              </a:defRPr>
            </a:lvl6pPr>
            <a:lvl7pPr indent="0" lvl="6" marL="0" marR="0" algn="ctr">
              <a:lnSpc>
                <a:spcPct val="100000"/>
              </a:lnSpc>
              <a:spcBef>
                <a:spcPts val="0"/>
              </a:spcBef>
              <a:spcAft>
                <a:spcPts val="0"/>
              </a:spcAft>
              <a:buClr>
                <a:srgbClr val="000000"/>
              </a:buClr>
              <a:buSzPts val="3600"/>
              <a:buFont typeface="Arial"/>
              <a:buNone/>
              <a:defRPr b="0" i="0" sz="3600" u="none" cap="none" strike="noStrike">
                <a:solidFill>
                  <a:srgbClr val="8E8E93"/>
                </a:solidFill>
                <a:latin typeface="Century Schoolbook"/>
                <a:ea typeface="Century Schoolbook"/>
                <a:cs typeface="Century Schoolbook"/>
                <a:sym typeface="Century Schoolbook"/>
              </a:defRPr>
            </a:lvl7pPr>
            <a:lvl8pPr indent="0" lvl="7" marL="0" marR="0" algn="ctr">
              <a:lnSpc>
                <a:spcPct val="100000"/>
              </a:lnSpc>
              <a:spcBef>
                <a:spcPts val="0"/>
              </a:spcBef>
              <a:spcAft>
                <a:spcPts val="0"/>
              </a:spcAft>
              <a:buClr>
                <a:srgbClr val="000000"/>
              </a:buClr>
              <a:buSzPts val="3600"/>
              <a:buFont typeface="Arial"/>
              <a:buNone/>
              <a:defRPr b="0" i="0" sz="3600" u="none" cap="none" strike="noStrike">
                <a:solidFill>
                  <a:srgbClr val="8E8E93"/>
                </a:solidFill>
                <a:latin typeface="Century Schoolbook"/>
                <a:ea typeface="Century Schoolbook"/>
                <a:cs typeface="Century Schoolbook"/>
                <a:sym typeface="Century Schoolbook"/>
              </a:defRPr>
            </a:lvl8pPr>
            <a:lvl9pPr indent="0" lvl="8" marL="0" marR="0" algn="ctr">
              <a:lnSpc>
                <a:spcPct val="100000"/>
              </a:lnSpc>
              <a:spcBef>
                <a:spcPts val="0"/>
              </a:spcBef>
              <a:spcAft>
                <a:spcPts val="0"/>
              </a:spcAft>
              <a:buClr>
                <a:srgbClr val="000000"/>
              </a:buClr>
              <a:buSzPts val="3600"/>
              <a:buFont typeface="Arial"/>
              <a:buNone/>
              <a:defRPr b="0" i="0" sz="3600" u="none" cap="none" strike="noStrike">
                <a:solidFill>
                  <a:srgbClr val="8E8E93"/>
                </a:solidFill>
                <a:latin typeface="Century Schoolbook"/>
                <a:ea typeface="Century Schoolbook"/>
                <a:cs typeface="Century Schoolbook"/>
                <a:sym typeface="Century Schoolbook"/>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2" name="Shape 52"/>
        <p:cNvGrpSpPr/>
        <p:nvPr/>
      </p:nvGrpSpPr>
      <p:grpSpPr>
        <a:xfrm>
          <a:off x="0" y="0"/>
          <a:ext cx="0" cy="0"/>
          <a:chOff x="0" y="0"/>
          <a:chExt cx="0" cy="0"/>
        </a:xfrm>
      </p:grpSpPr>
      <p:sp>
        <p:nvSpPr>
          <p:cNvPr id="53" name="Google Shape;53;gaf4ae86839_0_260"/>
          <p:cNvSpPr txBox="1"/>
          <p:nvPr>
            <p:ph type="title"/>
          </p:nvPr>
        </p:nvSpPr>
        <p:spPr>
          <a:xfrm>
            <a:off x="946404" y="365760"/>
            <a:ext cx="7269600" cy="13257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gaf4ae86839_0_260"/>
          <p:cNvSpPr txBox="1"/>
          <p:nvPr>
            <p:ph idx="10" type="dt"/>
          </p:nvPr>
        </p:nvSpPr>
        <p:spPr>
          <a:xfrm rot="-5400000">
            <a:off x="7860059" y="1044149"/>
            <a:ext cx="1905000" cy="2739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gaf4ae86839_0_260"/>
          <p:cNvSpPr txBox="1"/>
          <p:nvPr>
            <p:ph idx="11" type="ftr"/>
          </p:nvPr>
        </p:nvSpPr>
        <p:spPr>
          <a:xfrm rot="-5400000">
            <a:off x="7021859" y="4092150"/>
            <a:ext cx="3581400" cy="273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gaf4ae86839_0_260"/>
          <p:cNvSpPr txBox="1"/>
          <p:nvPr>
            <p:ph idx="12" type="sldNum"/>
          </p:nvPr>
        </p:nvSpPr>
        <p:spPr>
          <a:xfrm>
            <a:off x="8469630" y="6172200"/>
            <a:ext cx="685800" cy="593700"/>
          </a:xfrm>
          <a:prstGeom prst="rect">
            <a:avLst/>
          </a:prstGeom>
          <a:noFill/>
          <a:ln>
            <a:noFill/>
          </a:ln>
        </p:spPr>
        <p:txBody>
          <a:bodyPr anchorCtr="0" anchor="ctr" bIns="45700" lIns="45700" spcFirstLastPara="1" rIns="45700" wrap="square" tIns="45700">
            <a:noAutofit/>
          </a:bodyPr>
          <a:lstStyle>
            <a:lvl1pPr indent="0" lvl="0" marL="0" marR="0" algn="ctr">
              <a:lnSpc>
                <a:spcPct val="100000"/>
              </a:lnSpc>
              <a:spcBef>
                <a:spcPts val="0"/>
              </a:spcBef>
              <a:spcAft>
                <a:spcPts val="0"/>
              </a:spcAft>
              <a:buClr>
                <a:srgbClr val="000000"/>
              </a:buClr>
              <a:buSzPts val="3600"/>
              <a:buFont typeface="Arial"/>
              <a:buNone/>
              <a:defRPr b="0" i="0" sz="3600" u="none" cap="none" strike="noStrike">
                <a:solidFill>
                  <a:srgbClr val="8E8E93"/>
                </a:solidFill>
                <a:latin typeface="Century Schoolbook"/>
                <a:ea typeface="Century Schoolbook"/>
                <a:cs typeface="Century Schoolbook"/>
                <a:sym typeface="Century Schoolbook"/>
              </a:defRPr>
            </a:lvl1pPr>
            <a:lvl2pPr indent="0" lvl="1" marL="0" marR="0" algn="ctr">
              <a:lnSpc>
                <a:spcPct val="100000"/>
              </a:lnSpc>
              <a:spcBef>
                <a:spcPts val="0"/>
              </a:spcBef>
              <a:spcAft>
                <a:spcPts val="0"/>
              </a:spcAft>
              <a:buClr>
                <a:srgbClr val="000000"/>
              </a:buClr>
              <a:buSzPts val="3600"/>
              <a:buFont typeface="Arial"/>
              <a:buNone/>
              <a:defRPr b="0" i="0" sz="3600" u="none" cap="none" strike="noStrike">
                <a:solidFill>
                  <a:srgbClr val="8E8E93"/>
                </a:solidFill>
                <a:latin typeface="Century Schoolbook"/>
                <a:ea typeface="Century Schoolbook"/>
                <a:cs typeface="Century Schoolbook"/>
                <a:sym typeface="Century Schoolbook"/>
              </a:defRPr>
            </a:lvl2pPr>
            <a:lvl3pPr indent="0" lvl="2" marL="0" marR="0" algn="ctr">
              <a:lnSpc>
                <a:spcPct val="100000"/>
              </a:lnSpc>
              <a:spcBef>
                <a:spcPts val="0"/>
              </a:spcBef>
              <a:spcAft>
                <a:spcPts val="0"/>
              </a:spcAft>
              <a:buClr>
                <a:srgbClr val="000000"/>
              </a:buClr>
              <a:buSzPts val="3600"/>
              <a:buFont typeface="Arial"/>
              <a:buNone/>
              <a:defRPr b="0" i="0" sz="3600" u="none" cap="none" strike="noStrike">
                <a:solidFill>
                  <a:srgbClr val="8E8E93"/>
                </a:solidFill>
                <a:latin typeface="Century Schoolbook"/>
                <a:ea typeface="Century Schoolbook"/>
                <a:cs typeface="Century Schoolbook"/>
                <a:sym typeface="Century Schoolbook"/>
              </a:defRPr>
            </a:lvl3pPr>
            <a:lvl4pPr indent="0" lvl="3" marL="0" marR="0" algn="ctr">
              <a:lnSpc>
                <a:spcPct val="100000"/>
              </a:lnSpc>
              <a:spcBef>
                <a:spcPts val="0"/>
              </a:spcBef>
              <a:spcAft>
                <a:spcPts val="0"/>
              </a:spcAft>
              <a:buClr>
                <a:srgbClr val="000000"/>
              </a:buClr>
              <a:buSzPts val="3600"/>
              <a:buFont typeface="Arial"/>
              <a:buNone/>
              <a:defRPr b="0" i="0" sz="3600" u="none" cap="none" strike="noStrike">
                <a:solidFill>
                  <a:srgbClr val="8E8E93"/>
                </a:solidFill>
                <a:latin typeface="Century Schoolbook"/>
                <a:ea typeface="Century Schoolbook"/>
                <a:cs typeface="Century Schoolbook"/>
                <a:sym typeface="Century Schoolbook"/>
              </a:defRPr>
            </a:lvl4pPr>
            <a:lvl5pPr indent="0" lvl="4" marL="0" marR="0" algn="ctr">
              <a:lnSpc>
                <a:spcPct val="100000"/>
              </a:lnSpc>
              <a:spcBef>
                <a:spcPts val="0"/>
              </a:spcBef>
              <a:spcAft>
                <a:spcPts val="0"/>
              </a:spcAft>
              <a:buClr>
                <a:srgbClr val="000000"/>
              </a:buClr>
              <a:buSzPts val="3600"/>
              <a:buFont typeface="Arial"/>
              <a:buNone/>
              <a:defRPr b="0" i="0" sz="3600" u="none" cap="none" strike="noStrike">
                <a:solidFill>
                  <a:srgbClr val="8E8E93"/>
                </a:solidFill>
                <a:latin typeface="Century Schoolbook"/>
                <a:ea typeface="Century Schoolbook"/>
                <a:cs typeface="Century Schoolbook"/>
                <a:sym typeface="Century Schoolbook"/>
              </a:defRPr>
            </a:lvl5pPr>
            <a:lvl6pPr indent="0" lvl="5" marL="0" marR="0" algn="ctr">
              <a:lnSpc>
                <a:spcPct val="100000"/>
              </a:lnSpc>
              <a:spcBef>
                <a:spcPts val="0"/>
              </a:spcBef>
              <a:spcAft>
                <a:spcPts val="0"/>
              </a:spcAft>
              <a:buClr>
                <a:srgbClr val="000000"/>
              </a:buClr>
              <a:buSzPts val="3600"/>
              <a:buFont typeface="Arial"/>
              <a:buNone/>
              <a:defRPr b="0" i="0" sz="3600" u="none" cap="none" strike="noStrike">
                <a:solidFill>
                  <a:srgbClr val="8E8E93"/>
                </a:solidFill>
                <a:latin typeface="Century Schoolbook"/>
                <a:ea typeface="Century Schoolbook"/>
                <a:cs typeface="Century Schoolbook"/>
                <a:sym typeface="Century Schoolbook"/>
              </a:defRPr>
            </a:lvl6pPr>
            <a:lvl7pPr indent="0" lvl="6" marL="0" marR="0" algn="ctr">
              <a:lnSpc>
                <a:spcPct val="100000"/>
              </a:lnSpc>
              <a:spcBef>
                <a:spcPts val="0"/>
              </a:spcBef>
              <a:spcAft>
                <a:spcPts val="0"/>
              </a:spcAft>
              <a:buClr>
                <a:srgbClr val="000000"/>
              </a:buClr>
              <a:buSzPts val="3600"/>
              <a:buFont typeface="Arial"/>
              <a:buNone/>
              <a:defRPr b="0" i="0" sz="3600" u="none" cap="none" strike="noStrike">
                <a:solidFill>
                  <a:srgbClr val="8E8E93"/>
                </a:solidFill>
                <a:latin typeface="Century Schoolbook"/>
                <a:ea typeface="Century Schoolbook"/>
                <a:cs typeface="Century Schoolbook"/>
                <a:sym typeface="Century Schoolbook"/>
              </a:defRPr>
            </a:lvl7pPr>
            <a:lvl8pPr indent="0" lvl="7" marL="0" marR="0" algn="ctr">
              <a:lnSpc>
                <a:spcPct val="100000"/>
              </a:lnSpc>
              <a:spcBef>
                <a:spcPts val="0"/>
              </a:spcBef>
              <a:spcAft>
                <a:spcPts val="0"/>
              </a:spcAft>
              <a:buClr>
                <a:srgbClr val="000000"/>
              </a:buClr>
              <a:buSzPts val="3600"/>
              <a:buFont typeface="Arial"/>
              <a:buNone/>
              <a:defRPr b="0" i="0" sz="3600" u="none" cap="none" strike="noStrike">
                <a:solidFill>
                  <a:srgbClr val="8E8E93"/>
                </a:solidFill>
                <a:latin typeface="Century Schoolbook"/>
                <a:ea typeface="Century Schoolbook"/>
                <a:cs typeface="Century Schoolbook"/>
                <a:sym typeface="Century Schoolbook"/>
              </a:defRPr>
            </a:lvl8pPr>
            <a:lvl9pPr indent="0" lvl="8" marL="0" marR="0" algn="ctr">
              <a:lnSpc>
                <a:spcPct val="100000"/>
              </a:lnSpc>
              <a:spcBef>
                <a:spcPts val="0"/>
              </a:spcBef>
              <a:spcAft>
                <a:spcPts val="0"/>
              </a:spcAft>
              <a:buClr>
                <a:srgbClr val="000000"/>
              </a:buClr>
              <a:buSzPts val="3600"/>
              <a:buFont typeface="Arial"/>
              <a:buNone/>
              <a:defRPr b="0" i="0" sz="3600" u="none" cap="none" strike="noStrike">
                <a:solidFill>
                  <a:srgbClr val="8E8E93"/>
                </a:solidFill>
                <a:latin typeface="Century Schoolbook"/>
                <a:ea typeface="Century Schoolbook"/>
                <a:cs typeface="Century Schoolbook"/>
                <a:sym typeface="Century Schoolbook"/>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7" name="Shape 57"/>
        <p:cNvGrpSpPr/>
        <p:nvPr/>
      </p:nvGrpSpPr>
      <p:grpSpPr>
        <a:xfrm>
          <a:off x="0" y="0"/>
          <a:ext cx="0" cy="0"/>
          <a:chOff x="0" y="0"/>
          <a:chExt cx="0" cy="0"/>
        </a:xfrm>
      </p:grpSpPr>
      <p:sp>
        <p:nvSpPr>
          <p:cNvPr id="58" name="Google Shape;58;gaf4ae86839_0_265"/>
          <p:cNvSpPr txBox="1"/>
          <p:nvPr>
            <p:ph idx="10" type="dt"/>
          </p:nvPr>
        </p:nvSpPr>
        <p:spPr>
          <a:xfrm rot="-5400000">
            <a:off x="7860059" y="1044149"/>
            <a:ext cx="1905000" cy="2739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gaf4ae86839_0_265"/>
          <p:cNvSpPr txBox="1"/>
          <p:nvPr>
            <p:ph idx="11" type="ftr"/>
          </p:nvPr>
        </p:nvSpPr>
        <p:spPr>
          <a:xfrm rot="-5400000">
            <a:off x="7021859" y="4092150"/>
            <a:ext cx="3581400" cy="273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gaf4ae86839_0_265"/>
          <p:cNvSpPr txBox="1"/>
          <p:nvPr>
            <p:ph idx="12" type="sldNum"/>
          </p:nvPr>
        </p:nvSpPr>
        <p:spPr>
          <a:xfrm>
            <a:off x="8469630" y="6172200"/>
            <a:ext cx="685800" cy="593700"/>
          </a:xfrm>
          <a:prstGeom prst="rect">
            <a:avLst/>
          </a:prstGeom>
          <a:noFill/>
          <a:ln>
            <a:noFill/>
          </a:ln>
        </p:spPr>
        <p:txBody>
          <a:bodyPr anchorCtr="0" anchor="ctr" bIns="45700" lIns="45700" spcFirstLastPara="1" rIns="45700" wrap="square" tIns="45700">
            <a:noAutofit/>
          </a:bodyPr>
          <a:lstStyle>
            <a:lvl1pPr indent="0" lvl="0" marL="0" marR="0" algn="ctr">
              <a:lnSpc>
                <a:spcPct val="100000"/>
              </a:lnSpc>
              <a:spcBef>
                <a:spcPts val="0"/>
              </a:spcBef>
              <a:spcAft>
                <a:spcPts val="0"/>
              </a:spcAft>
              <a:buClr>
                <a:srgbClr val="000000"/>
              </a:buClr>
              <a:buSzPts val="3600"/>
              <a:buFont typeface="Arial"/>
              <a:buNone/>
              <a:defRPr b="0" i="0" sz="3600" u="none" cap="none" strike="noStrike">
                <a:solidFill>
                  <a:srgbClr val="8E8E93"/>
                </a:solidFill>
                <a:latin typeface="Century Schoolbook"/>
                <a:ea typeface="Century Schoolbook"/>
                <a:cs typeface="Century Schoolbook"/>
                <a:sym typeface="Century Schoolbook"/>
              </a:defRPr>
            </a:lvl1pPr>
            <a:lvl2pPr indent="0" lvl="1" marL="0" marR="0" algn="ctr">
              <a:lnSpc>
                <a:spcPct val="100000"/>
              </a:lnSpc>
              <a:spcBef>
                <a:spcPts val="0"/>
              </a:spcBef>
              <a:spcAft>
                <a:spcPts val="0"/>
              </a:spcAft>
              <a:buClr>
                <a:srgbClr val="000000"/>
              </a:buClr>
              <a:buSzPts val="3600"/>
              <a:buFont typeface="Arial"/>
              <a:buNone/>
              <a:defRPr b="0" i="0" sz="3600" u="none" cap="none" strike="noStrike">
                <a:solidFill>
                  <a:srgbClr val="8E8E93"/>
                </a:solidFill>
                <a:latin typeface="Century Schoolbook"/>
                <a:ea typeface="Century Schoolbook"/>
                <a:cs typeface="Century Schoolbook"/>
                <a:sym typeface="Century Schoolbook"/>
              </a:defRPr>
            </a:lvl2pPr>
            <a:lvl3pPr indent="0" lvl="2" marL="0" marR="0" algn="ctr">
              <a:lnSpc>
                <a:spcPct val="100000"/>
              </a:lnSpc>
              <a:spcBef>
                <a:spcPts val="0"/>
              </a:spcBef>
              <a:spcAft>
                <a:spcPts val="0"/>
              </a:spcAft>
              <a:buClr>
                <a:srgbClr val="000000"/>
              </a:buClr>
              <a:buSzPts val="3600"/>
              <a:buFont typeface="Arial"/>
              <a:buNone/>
              <a:defRPr b="0" i="0" sz="3600" u="none" cap="none" strike="noStrike">
                <a:solidFill>
                  <a:srgbClr val="8E8E93"/>
                </a:solidFill>
                <a:latin typeface="Century Schoolbook"/>
                <a:ea typeface="Century Schoolbook"/>
                <a:cs typeface="Century Schoolbook"/>
                <a:sym typeface="Century Schoolbook"/>
              </a:defRPr>
            </a:lvl3pPr>
            <a:lvl4pPr indent="0" lvl="3" marL="0" marR="0" algn="ctr">
              <a:lnSpc>
                <a:spcPct val="100000"/>
              </a:lnSpc>
              <a:spcBef>
                <a:spcPts val="0"/>
              </a:spcBef>
              <a:spcAft>
                <a:spcPts val="0"/>
              </a:spcAft>
              <a:buClr>
                <a:srgbClr val="000000"/>
              </a:buClr>
              <a:buSzPts val="3600"/>
              <a:buFont typeface="Arial"/>
              <a:buNone/>
              <a:defRPr b="0" i="0" sz="3600" u="none" cap="none" strike="noStrike">
                <a:solidFill>
                  <a:srgbClr val="8E8E93"/>
                </a:solidFill>
                <a:latin typeface="Century Schoolbook"/>
                <a:ea typeface="Century Schoolbook"/>
                <a:cs typeface="Century Schoolbook"/>
                <a:sym typeface="Century Schoolbook"/>
              </a:defRPr>
            </a:lvl4pPr>
            <a:lvl5pPr indent="0" lvl="4" marL="0" marR="0" algn="ctr">
              <a:lnSpc>
                <a:spcPct val="100000"/>
              </a:lnSpc>
              <a:spcBef>
                <a:spcPts val="0"/>
              </a:spcBef>
              <a:spcAft>
                <a:spcPts val="0"/>
              </a:spcAft>
              <a:buClr>
                <a:srgbClr val="000000"/>
              </a:buClr>
              <a:buSzPts val="3600"/>
              <a:buFont typeface="Arial"/>
              <a:buNone/>
              <a:defRPr b="0" i="0" sz="3600" u="none" cap="none" strike="noStrike">
                <a:solidFill>
                  <a:srgbClr val="8E8E93"/>
                </a:solidFill>
                <a:latin typeface="Century Schoolbook"/>
                <a:ea typeface="Century Schoolbook"/>
                <a:cs typeface="Century Schoolbook"/>
                <a:sym typeface="Century Schoolbook"/>
              </a:defRPr>
            </a:lvl5pPr>
            <a:lvl6pPr indent="0" lvl="5" marL="0" marR="0" algn="ctr">
              <a:lnSpc>
                <a:spcPct val="100000"/>
              </a:lnSpc>
              <a:spcBef>
                <a:spcPts val="0"/>
              </a:spcBef>
              <a:spcAft>
                <a:spcPts val="0"/>
              </a:spcAft>
              <a:buClr>
                <a:srgbClr val="000000"/>
              </a:buClr>
              <a:buSzPts val="3600"/>
              <a:buFont typeface="Arial"/>
              <a:buNone/>
              <a:defRPr b="0" i="0" sz="3600" u="none" cap="none" strike="noStrike">
                <a:solidFill>
                  <a:srgbClr val="8E8E93"/>
                </a:solidFill>
                <a:latin typeface="Century Schoolbook"/>
                <a:ea typeface="Century Schoolbook"/>
                <a:cs typeface="Century Schoolbook"/>
                <a:sym typeface="Century Schoolbook"/>
              </a:defRPr>
            </a:lvl6pPr>
            <a:lvl7pPr indent="0" lvl="6" marL="0" marR="0" algn="ctr">
              <a:lnSpc>
                <a:spcPct val="100000"/>
              </a:lnSpc>
              <a:spcBef>
                <a:spcPts val="0"/>
              </a:spcBef>
              <a:spcAft>
                <a:spcPts val="0"/>
              </a:spcAft>
              <a:buClr>
                <a:srgbClr val="000000"/>
              </a:buClr>
              <a:buSzPts val="3600"/>
              <a:buFont typeface="Arial"/>
              <a:buNone/>
              <a:defRPr b="0" i="0" sz="3600" u="none" cap="none" strike="noStrike">
                <a:solidFill>
                  <a:srgbClr val="8E8E93"/>
                </a:solidFill>
                <a:latin typeface="Century Schoolbook"/>
                <a:ea typeface="Century Schoolbook"/>
                <a:cs typeface="Century Schoolbook"/>
                <a:sym typeface="Century Schoolbook"/>
              </a:defRPr>
            </a:lvl7pPr>
            <a:lvl8pPr indent="0" lvl="7" marL="0" marR="0" algn="ctr">
              <a:lnSpc>
                <a:spcPct val="100000"/>
              </a:lnSpc>
              <a:spcBef>
                <a:spcPts val="0"/>
              </a:spcBef>
              <a:spcAft>
                <a:spcPts val="0"/>
              </a:spcAft>
              <a:buClr>
                <a:srgbClr val="000000"/>
              </a:buClr>
              <a:buSzPts val="3600"/>
              <a:buFont typeface="Arial"/>
              <a:buNone/>
              <a:defRPr b="0" i="0" sz="3600" u="none" cap="none" strike="noStrike">
                <a:solidFill>
                  <a:srgbClr val="8E8E93"/>
                </a:solidFill>
                <a:latin typeface="Century Schoolbook"/>
                <a:ea typeface="Century Schoolbook"/>
                <a:cs typeface="Century Schoolbook"/>
                <a:sym typeface="Century Schoolbook"/>
              </a:defRPr>
            </a:lvl8pPr>
            <a:lvl9pPr indent="0" lvl="8" marL="0" marR="0" algn="ctr">
              <a:lnSpc>
                <a:spcPct val="100000"/>
              </a:lnSpc>
              <a:spcBef>
                <a:spcPts val="0"/>
              </a:spcBef>
              <a:spcAft>
                <a:spcPts val="0"/>
              </a:spcAft>
              <a:buClr>
                <a:srgbClr val="000000"/>
              </a:buClr>
              <a:buSzPts val="3600"/>
              <a:buFont typeface="Arial"/>
              <a:buNone/>
              <a:defRPr b="0" i="0" sz="3600" u="none" cap="none" strike="noStrike">
                <a:solidFill>
                  <a:srgbClr val="8E8E93"/>
                </a:solidFill>
                <a:latin typeface="Century Schoolbook"/>
                <a:ea typeface="Century Schoolbook"/>
                <a:cs typeface="Century Schoolbook"/>
                <a:sym typeface="Century Schoolbook"/>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1" name="Shape 61"/>
        <p:cNvGrpSpPr/>
        <p:nvPr/>
      </p:nvGrpSpPr>
      <p:grpSpPr>
        <a:xfrm>
          <a:off x="0" y="0"/>
          <a:ext cx="0" cy="0"/>
          <a:chOff x="0" y="0"/>
          <a:chExt cx="0" cy="0"/>
        </a:xfrm>
      </p:grpSpPr>
      <p:sp>
        <p:nvSpPr>
          <p:cNvPr id="62" name="Google Shape;62;gaf4ae86839_0_269"/>
          <p:cNvSpPr txBox="1"/>
          <p:nvPr>
            <p:ph type="title"/>
          </p:nvPr>
        </p:nvSpPr>
        <p:spPr>
          <a:xfrm>
            <a:off x="630936" y="457200"/>
            <a:ext cx="2400300"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entury Schoolbook"/>
              <a:buNone/>
              <a:defRPr b="0"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gaf4ae86839_0_269"/>
          <p:cNvSpPr txBox="1"/>
          <p:nvPr>
            <p:ph idx="1" type="body"/>
          </p:nvPr>
        </p:nvSpPr>
        <p:spPr>
          <a:xfrm>
            <a:off x="3378200" y="685800"/>
            <a:ext cx="4559400" cy="5486400"/>
          </a:xfrm>
          <a:prstGeom prst="rect">
            <a:avLst/>
          </a:prstGeom>
          <a:noFill/>
          <a:ln>
            <a:noFill/>
          </a:ln>
        </p:spPr>
        <p:txBody>
          <a:bodyPr anchorCtr="0" anchor="t" bIns="45700" lIns="91425" spcFirstLastPara="1" rIns="91425" wrap="square" tIns="45700">
            <a:noAutofit/>
          </a:bodyPr>
          <a:lstStyle>
            <a:lvl1pPr indent="-330200" lvl="0" marL="457200" algn="l">
              <a:lnSpc>
                <a:spcPct val="95000"/>
              </a:lnSpc>
              <a:spcBef>
                <a:spcPts val="1400"/>
              </a:spcBef>
              <a:spcAft>
                <a:spcPts val="0"/>
              </a:spcAft>
              <a:buSzPts val="1600"/>
              <a:buChar char="•"/>
              <a:defRPr sz="2000"/>
            </a:lvl1pPr>
            <a:lvl2pPr indent="-342900" lvl="1" marL="914400" algn="l">
              <a:lnSpc>
                <a:spcPct val="90000"/>
              </a:lnSpc>
              <a:spcBef>
                <a:spcPts val="300"/>
              </a:spcBef>
              <a:spcAft>
                <a:spcPts val="0"/>
              </a:spcAft>
              <a:buSzPts val="1800"/>
              <a:buChar char="●"/>
              <a:defRPr sz="1800"/>
            </a:lvl2pPr>
            <a:lvl3pPr indent="-330200" lvl="2" marL="1371600" algn="l">
              <a:lnSpc>
                <a:spcPct val="90000"/>
              </a:lnSpc>
              <a:spcBef>
                <a:spcPts val="300"/>
              </a:spcBef>
              <a:spcAft>
                <a:spcPts val="0"/>
              </a:spcAft>
              <a:buSzPts val="1600"/>
              <a:buChar char="●"/>
              <a:defRPr sz="1600"/>
            </a:lvl3pPr>
            <a:lvl4pPr indent="-317500" lvl="3" marL="1828800" algn="l">
              <a:lnSpc>
                <a:spcPct val="90000"/>
              </a:lnSpc>
              <a:spcBef>
                <a:spcPts val="300"/>
              </a:spcBef>
              <a:spcAft>
                <a:spcPts val="0"/>
              </a:spcAft>
              <a:buSzPts val="1400"/>
              <a:buChar char="●"/>
              <a:defRPr sz="1400"/>
            </a:lvl4pPr>
            <a:lvl5pPr indent="-317500" lvl="4" marL="2286000" algn="l">
              <a:lnSpc>
                <a:spcPct val="90000"/>
              </a:lnSpc>
              <a:spcBef>
                <a:spcPts val="300"/>
              </a:spcBef>
              <a:spcAft>
                <a:spcPts val="0"/>
              </a:spcAft>
              <a:buSzPts val="1400"/>
              <a:buChar char="●"/>
              <a:defRPr sz="1400"/>
            </a:lvl5pPr>
            <a:lvl6pPr indent="-317500" lvl="5" marL="2743200" algn="l">
              <a:lnSpc>
                <a:spcPct val="90000"/>
              </a:lnSpc>
              <a:spcBef>
                <a:spcPts val="300"/>
              </a:spcBef>
              <a:spcAft>
                <a:spcPts val="0"/>
              </a:spcAft>
              <a:buSzPts val="1400"/>
              <a:buChar char="●"/>
              <a:defRPr sz="1400"/>
            </a:lvl6pPr>
            <a:lvl7pPr indent="-317500" lvl="6" marL="3200400" algn="l">
              <a:lnSpc>
                <a:spcPct val="90000"/>
              </a:lnSpc>
              <a:spcBef>
                <a:spcPts val="300"/>
              </a:spcBef>
              <a:spcAft>
                <a:spcPts val="0"/>
              </a:spcAft>
              <a:buSzPts val="1400"/>
              <a:buChar char="●"/>
              <a:defRPr sz="1400"/>
            </a:lvl7pPr>
            <a:lvl8pPr indent="-317500" lvl="7" marL="3657600" algn="l">
              <a:lnSpc>
                <a:spcPct val="90000"/>
              </a:lnSpc>
              <a:spcBef>
                <a:spcPts val="300"/>
              </a:spcBef>
              <a:spcAft>
                <a:spcPts val="0"/>
              </a:spcAft>
              <a:buSzPts val="1400"/>
              <a:buChar char="●"/>
              <a:defRPr sz="1400"/>
            </a:lvl8pPr>
            <a:lvl9pPr indent="-317500" lvl="8" marL="4114800" algn="l">
              <a:lnSpc>
                <a:spcPct val="90000"/>
              </a:lnSpc>
              <a:spcBef>
                <a:spcPts val="300"/>
              </a:spcBef>
              <a:spcAft>
                <a:spcPts val="300"/>
              </a:spcAft>
              <a:buSzPts val="1400"/>
              <a:buChar char="●"/>
              <a:defRPr sz="1400"/>
            </a:lvl9pPr>
          </a:lstStyle>
          <a:p/>
        </p:txBody>
      </p:sp>
      <p:sp>
        <p:nvSpPr>
          <p:cNvPr id="64" name="Google Shape;64;gaf4ae86839_0_269"/>
          <p:cNvSpPr txBox="1"/>
          <p:nvPr>
            <p:ph idx="2" type="body"/>
          </p:nvPr>
        </p:nvSpPr>
        <p:spPr>
          <a:xfrm>
            <a:off x="630936" y="2099734"/>
            <a:ext cx="2400300" cy="3810000"/>
          </a:xfrm>
          <a:prstGeom prst="rect">
            <a:avLst/>
          </a:prstGeom>
          <a:noFill/>
          <a:ln>
            <a:noFill/>
          </a:ln>
        </p:spPr>
        <p:txBody>
          <a:bodyPr anchorCtr="0" anchor="t" bIns="45700" lIns="91425" spcFirstLastPara="1" rIns="91425" wrap="square" tIns="45700">
            <a:noAutofit/>
          </a:bodyPr>
          <a:lstStyle>
            <a:lvl1pPr indent="-228600" lvl="0" marL="457200" algn="l">
              <a:lnSpc>
                <a:spcPct val="114000"/>
              </a:lnSpc>
              <a:spcBef>
                <a:spcPts val="800"/>
              </a:spcBef>
              <a:spcAft>
                <a:spcPts val="0"/>
              </a:spcAft>
              <a:buSzPts val="1040"/>
              <a:buNone/>
              <a:defRPr sz="1300"/>
            </a:lvl1pPr>
            <a:lvl2pPr indent="-228600" lvl="1" marL="914400" algn="l">
              <a:lnSpc>
                <a:spcPct val="90000"/>
              </a:lnSpc>
              <a:spcBef>
                <a:spcPts val="300"/>
              </a:spcBef>
              <a:spcAft>
                <a:spcPts val="0"/>
              </a:spcAft>
              <a:buSzPts val="1200"/>
              <a:buNone/>
              <a:defRPr sz="1200"/>
            </a:lvl2pPr>
            <a:lvl3pPr indent="-228600" lvl="2" marL="1371600" algn="l">
              <a:lnSpc>
                <a:spcPct val="90000"/>
              </a:lnSpc>
              <a:spcBef>
                <a:spcPts val="300"/>
              </a:spcBef>
              <a:spcAft>
                <a:spcPts val="0"/>
              </a:spcAft>
              <a:buSzPts val="1000"/>
              <a:buNone/>
              <a:defRPr sz="1000"/>
            </a:lvl3pPr>
            <a:lvl4pPr indent="-228600" lvl="3" marL="1828800" algn="l">
              <a:lnSpc>
                <a:spcPct val="90000"/>
              </a:lnSpc>
              <a:spcBef>
                <a:spcPts val="300"/>
              </a:spcBef>
              <a:spcAft>
                <a:spcPts val="0"/>
              </a:spcAft>
              <a:buSzPts val="900"/>
              <a:buNone/>
              <a:defRPr sz="900"/>
            </a:lvl4pPr>
            <a:lvl5pPr indent="-228600" lvl="4" marL="2286000" algn="l">
              <a:lnSpc>
                <a:spcPct val="90000"/>
              </a:lnSpc>
              <a:spcBef>
                <a:spcPts val="300"/>
              </a:spcBef>
              <a:spcAft>
                <a:spcPts val="0"/>
              </a:spcAft>
              <a:buSzPts val="900"/>
              <a:buNone/>
              <a:defRPr sz="900"/>
            </a:lvl5pPr>
            <a:lvl6pPr indent="-228600" lvl="5" marL="2743200" algn="l">
              <a:lnSpc>
                <a:spcPct val="90000"/>
              </a:lnSpc>
              <a:spcBef>
                <a:spcPts val="300"/>
              </a:spcBef>
              <a:spcAft>
                <a:spcPts val="0"/>
              </a:spcAft>
              <a:buSzPts val="900"/>
              <a:buNone/>
              <a:defRPr sz="900"/>
            </a:lvl6pPr>
            <a:lvl7pPr indent="-228600" lvl="6" marL="3200400" algn="l">
              <a:lnSpc>
                <a:spcPct val="90000"/>
              </a:lnSpc>
              <a:spcBef>
                <a:spcPts val="300"/>
              </a:spcBef>
              <a:spcAft>
                <a:spcPts val="0"/>
              </a:spcAft>
              <a:buSzPts val="900"/>
              <a:buNone/>
              <a:defRPr sz="900"/>
            </a:lvl7pPr>
            <a:lvl8pPr indent="-228600" lvl="7" marL="3657600" algn="l">
              <a:lnSpc>
                <a:spcPct val="90000"/>
              </a:lnSpc>
              <a:spcBef>
                <a:spcPts val="300"/>
              </a:spcBef>
              <a:spcAft>
                <a:spcPts val="0"/>
              </a:spcAft>
              <a:buSzPts val="900"/>
              <a:buNone/>
              <a:defRPr sz="900"/>
            </a:lvl8pPr>
            <a:lvl9pPr indent="-228600" lvl="8" marL="4114800" algn="l">
              <a:lnSpc>
                <a:spcPct val="90000"/>
              </a:lnSpc>
              <a:spcBef>
                <a:spcPts val="300"/>
              </a:spcBef>
              <a:spcAft>
                <a:spcPts val="300"/>
              </a:spcAft>
              <a:buSzPts val="900"/>
              <a:buNone/>
              <a:defRPr sz="900"/>
            </a:lvl9pPr>
          </a:lstStyle>
          <a:p/>
        </p:txBody>
      </p:sp>
      <p:sp>
        <p:nvSpPr>
          <p:cNvPr id="65" name="Google Shape;65;gaf4ae86839_0_269"/>
          <p:cNvSpPr txBox="1"/>
          <p:nvPr>
            <p:ph idx="10" type="dt"/>
          </p:nvPr>
        </p:nvSpPr>
        <p:spPr>
          <a:xfrm rot="-5400000">
            <a:off x="7860059" y="1044149"/>
            <a:ext cx="1905000" cy="2739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gaf4ae86839_0_269"/>
          <p:cNvSpPr txBox="1"/>
          <p:nvPr>
            <p:ph idx="11" type="ftr"/>
          </p:nvPr>
        </p:nvSpPr>
        <p:spPr>
          <a:xfrm rot="-5400000">
            <a:off x="7021859" y="4092150"/>
            <a:ext cx="3581400" cy="273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gaf4ae86839_0_269"/>
          <p:cNvSpPr txBox="1"/>
          <p:nvPr>
            <p:ph idx="12" type="sldNum"/>
          </p:nvPr>
        </p:nvSpPr>
        <p:spPr>
          <a:xfrm>
            <a:off x="8469630" y="6172200"/>
            <a:ext cx="685800" cy="593700"/>
          </a:xfrm>
          <a:prstGeom prst="rect">
            <a:avLst/>
          </a:prstGeom>
          <a:noFill/>
          <a:ln>
            <a:noFill/>
          </a:ln>
        </p:spPr>
        <p:txBody>
          <a:bodyPr anchorCtr="0" anchor="ctr" bIns="45700" lIns="45700" spcFirstLastPara="1" rIns="45700" wrap="square" tIns="45700">
            <a:noAutofit/>
          </a:bodyPr>
          <a:lstStyle>
            <a:lvl1pPr indent="0" lvl="0" marL="0" marR="0" algn="ctr">
              <a:lnSpc>
                <a:spcPct val="100000"/>
              </a:lnSpc>
              <a:spcBef>
                <a:spcPts val="0"/>
              </a:spcBef>
              <a:spcAft>
                <a:spcPts val="0"/>
              </a:spcAft>
              <a:buClr>
                <a:srgbClr val="000000"/>
              </a:buClr>
              <a:buSzPts val="3600"/>
              <a:buFont typeface="Arial"/>
              <a:buNone/>
              <a:defRPr b="0" i="0" sz="3600" u="none" cap="none" strike="noStrike">
                <a:solidFill>
                  <a:srgbClr val="8E8E93"/>
                </a:solidFill>
                <a:latin typeface="Century Schoolbook"/>
                <a:ea typeface="Century Schoolbook"/>
                <a:cs typeface="Century Schoolbook"/>
                <a:sym typeface="Century Schoolbook"/>
              </a:defRPr>
            </a:lvl1pPr>
            <a:lvl2pPr indent="0" lvl="1" marL="0" marR="0" algn="ctr">
              <a:lnSpc>
                <a:spcPct val="100000"/>
              </a:lnSpc>
              <a:spcBef>
                <a:spcPts val="0"/>
              </a:spcBef>
              <a:spcAft>
                <a:spcPts val="0"/>
              </a:spcAft>
              <a:buClr>
                <a:srgbClr val="000000"/>
              </a:buClr>
              <a:buSzPts val="3600"/>
              <a:buFont typeface="Arial"/>
              <a:buNone/>
              <a:defRPr b="0" i="0" sz="3600" u="none" cap="none" strike="noStrike">
                <a:solidFill>
                  <a:srgbClr val="8E8E93"/>
                </a:solidFill>
                <a:latin typeface="Century Schoolbook"/>
                <a:ea typeface="Century Schoolbook"/>
                <a:cs typeface="Century Schoolbook"/>
                <a:sym typeface="Century Schoolbook"/>
              </a:defRPr>
            </a:lvl2pPr>
            <a:lvl3pPr indent="0" lvl="2" marL="0" marR="0" algn="ctr">
              <a:lnSpc>
                <a:spcPct val="100000"/>
              </a:lnSpc>
              <a:spcBef>
                <a:spcPts val="0"/>
              </a:spcBef>
              <a:spcAft>
                <a:spcPts val="0"/>
              </a:spcAft>
              <a:buClr>
                <a:srgbClr val="000000"/>
              </a:buClr>
              <a:buSzPts val="3600"/>
              <a:buFont typeface="Arial"/>
              <a:buNone/>
              <a:defRPr b="0" i="0" sz="3600" u="none" cap="none" strike="noStrike">
                <a:solidFill>
                  <a:srgbClr val="8E8E93"/>
                </a:solidFill>
                <a:latin typeface="Century Schoolbook"/>
                <a:ea typeface="Century Schoolbook"/>
                <a:cs typeface="Century Schoolbook"/>
                <a:sym typeface="Century Schoolbook"/>
              </a:defRPr>
            </a:lvl3pPr>
            <a:lvl4pPr indent="0" lvl="3" marL="0" marR="0" algn="ctr">
              <a:lnSpc>
                <a:spcPct val="100000"/>
              </a:lnSpc>
              <a:spcBef>
                <a:spcPts val="0"/>
              </a:spcBef>
              <a:spcAft>
                <a:spcPts val="0"/>
              </a:spcAft>
              <a:buClr>
                <a:srgbClr val="000000"/>
              </a:buClr>
              <a:buSzPts val="3600"/>
              <a:buFont typeface="Arial"/>
              <a:buNone/>
              <a:defRPr b="0" i="0" sz="3600" u="none" cap="none" strike="noStrike">
                <a:solidFill>
                  <a:srgbClr val="8E8E93"/>
                </a:solidFill>
                <a:latin typeface="Century Schoolbook"/>
                <a:ea typeface="Century Schoolbook"/>
                <a:cs typeface="Century Schoolbook"/>
                <a:sym typeface="Century Schoolbook"/>
              </a:defRPr>
            </a:lvl4pPr>
            <a:lvl5pPr indent="0" lvl="4" marL="0" marR="0" algn="ctr">
              <a:lnSpc>
                <a:spcPct val="100000"/>
              </a:lnSpc>
              <a:spcBef>
                <a:spcPts val="0"/>
              </a:spcBef>
              <a:spcAft>
                <a:spcPts val="0"/>
              </a:spcAft>
              <a:buClr>
                <a:srgbClr val="000000"/>
              </a:buClr>
              <a:buSzPts val="3600"/>
              <a:buFont typeface="Arial"/>
              <a:buNone/>
              <a:defRPr b="0" i="0" sz="3600" u="none" cap="none" strike="noStrike">
                <a:solidFill>
                  <a:srgbClr val="8E8E93"/>
                </a:solidFill>
                <a:latin typeface="Century Schoolbook"/>
                <a:ea typeface="Century Schoolbook"/>
                <a:cs typeface="Century Schoolbook"/>
                <a:sym typeface="Century Schoolbook"/>
              </a:defRPr>
            </a:lvl5pPr>
            <a:lvl6pPr indent="0" lvl="5" marL="0" marR="0" algn="ctr">
              <a:lnSpc>
                <a:spcPct val="100000"/>
              </a:lnSpc>
              <a:spcBef>
                <a:spcPts val="0"/>
              </a:spcBef>
              <a:spcAft>
                <a:spcPts val="0"/>
              </a:spcAft>
              <a:buClr>
                <a:srgbClr val="000000"/>
              </a:buClr>
              <a:buSzPts val="3600"/>
              <a:buFont typeface="Arial"/>
              <a:buNone/>
              <a:defRPr b="0" i="0" sz="3600" u="none" cap="none" strike="noStrike">
                <a:solidFill>
                  <a:srgbClr val="8E8E93"/>
                </a:solidFill>
                <a:latin typeface="Century Schoolbook"/>
                <a:ea typeface="Century Schoolbook"/>
                <a:cs typeface="Century Schoolbook"/>
                <a:sym typeface="Century Schoolbook"/>
              </a:defRPr>
            </a:lvl6pPr>
            <a:lvl7pPr indent="0" lvl="6" marL="0" marR="0" algn="ctr">
              <a:lnSpc>
                <a:spcPct val="100000"/>
              </a:lnSpc>
              <a:spcBef>
                <a:spcPts val="0"/>
              </a:spcBef>
              <a:spcAft>
                <a:spcPts val="0"/>
              </a:spcAft>
              <a:buClr>
                <a:srgbClr val="000000"/>
              </a:buClr>
              <a:buSzPts val="3600"/>
              <a:buFont typeface="Arial"/>
              <a:buNone/>
              <a:defRPr b="0" i="0" sz="3600" u="none" cap="none" strike="noStrike">
                <a:solidFill>
                  <a:srgbClr val="8E8E93"/>
                </a:solidFill>
                <a:latin typeface="Century Schoolbook"/>
                <a:ea typeface="Century Schoolbook"/>
                <a:cs typeface="Century Schoolbook"/>
                <a:sym typeface="Century Schoolbook"/>
              </a:defRPr>
            </a:lvl7pPr>
            <a:lvl8pPr indent="0" lvl="7" marL="0" marR="0" algn="ctr">
              <a:lnSpc>
                <a:spcPct val="100000"/>
              </a:lnSpc>
              <a:spcBef>
                <a:spcPts val="0"/>
              </a:spcBef>
              <a:spcAft>
                <a:spcPts val="0"/>
              </a:spcAft>
              <a:buClr>
                <a:srgbClr val="000000"/>
              </a:buClr>
              <a:buSzPts val="3600"/>
              <a:buFont typeface="Arial"/>
              <a:buNone/>
              <a:defRPr b="0" i="0" sz="3600" u="none" cap="none" strike="noStrike">
                <a:solidFill>
                  <a:srgbClr val="8E8E93"/>
                </a:solidFill>
                <a:latin typeface="Century Schoolbook"/>
                <a:ea typeface="Century Schoolbook"/>
                <a:cs typeface="Century Schoolbook"/>
                <a:sym typeface="Century Schoolbook"/>
              </a:defRPr>
            </a:lvl8pPr>
            <a:lvl9pPr indent="0" lvl="8" marL="0" marR="0" algn="ctr">
              <a:lnSpc>
                <a:spcPct val="100000"/>
              </a:lnSpc>
              <a:spcBef>
                <a:spcPts val="0"/>
              </a:spcBef>
              <a:spcAft>
                <a:spcPts val="0"/>
              </a:spcAft>
              <a:buClr>
                <a:srgbClr val="000000"/>
              </a:buClr>
              <a:buSzPts val="3600"/>
              <a:buFont typeface="Arial"/>
              <a:buNone/>
              <a:defRPr b="0" i="0" sz="3600" u="none" cap="none" strike="noStrike">
                <a:solidFill>
                  <a:srgbClr val="8E8E93"/>
                </a:solidFill>
                <a:latin typeface="Century Schoolbook"/>
                <a:ea typeface="Century Schoolbook"/>
                <a:cs typeface="Century Schoolbook"/>
                <a:sym typeface="Century Schoolbook"/>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8" name="Shape 68"/>
        <p:cNvGrpSpPr/>
        <p:nvPr/>
      </p:nvGrpSpPr>
      <p:grpSpPr>
        <a:xfrm>
          <a:off x="0" y="0"/>
          <a:ext cx="0" cy="0"/>
          <a:chOff x="0" y="0"/>
          <a:chExt cx="0" cy="0"/>
        </a:xfrm>
      </p:grpSpPr>
      <p:sp>
        <p:nvSpPr>
          <p:cNvPr id="69" name="Google Shape;69;gaf4ae86839_0_276"/>
          <p:cNvSpPr/>
          <p:nvPr/>
        </p:nvSpPr>
        <p:spPr>
          <a:xfrm>
            <a:off x="0" y="5105400"/>
            <a:ext cx="8469600" cy="1752600"/>
          </a:xfrm>
          <a:prstGeom prst="rect">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gaf4ae86839_0_276"/>
          <p:cNvSpPr txBox="1"/>
          <p:nvPr>
            <p:ph type="title"/>
          </p:nvPr>
        </p:nvSpPr>
        <p:spPr>
          <a:xfrm>
            <a:off x="685800" y="5257800"/>
            <a:ext cx="7486500" cy="9144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2800"/>
              <a:buFont typeface="Century Schoolbook"/>
              <a:buNone/>
              <a:defRPr b="0" sz="2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gaf4ae86839_0_276"/>
          <p:cNvSpPr/>
          <p:nvPr>
            <p:ph idx="2" type="pic"/>
          </p:nvPr>
        </p:nvSpPr>
        <p:spPr>
          <a:xfrm>
            <a:off x="0" y="0"/>
            <a:ext cx="8469600" cy="5128800"/>
          </a:xfrm>
          <a:prstGeom prst="rect">
            <a:avLst/>
          </a:prstGeom>
          <a:solidFill>
            <a:schemeClr val="accent1"/>
          </a:solidFill>
          <a:ln>
            <a:noFill/>
          </a:ln>
        </p:spPr>
      </p:sp>
      <p:sp>
        <p:nvSpPr>
          <p:cNvPr id="72" name="Google Shape;72;gaf4ae86839_0_276"/>
          <p:cNvSpPr txBox="1"/>
          <p:nvPr>
            <p:ph idx="1" type="body"/>
          </p:nvPr>
        </p:nvSpPr>
        <p:spPr>
          <a:xfrm>
            <a:off x="685800" y="6108589"/>
            <a:ext cx="7486500" cy="5970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800"/>
              </a:spcBef>
              <a:spcAft>
                <a:spcPts val="0"/>
              </a:spcAft>
              <a:buSzPts val="1040"/>
              <a:buNone/>
              <a:defRPr sz="1300">
                <a:solidFill>
                  <a:srgbClr val="D8D8D8"/>
                </a:solidFill>
              </a:defRPr>
            </a:lvl1pPr>
            <a:lvl2pPr indent="-228600" lvl="1" marL="914400" algn="l">
              <a:lnSpc>
                <a:spcPct val="90000"/>
              </a:lnSpc>
              <a:spcBef>
                <a:spcPts val="300"/>
              </a:spcBef>
              <a:spcAft>
                <a:spcPts val="0"/>
              </a:spcAft>
              <a:buSzPts val="1200"/>
              <a:buNone/>
              <a:defRPr sz="1200"/>
            </a:lvl2pPr>
            <a:lvl3pPr indent="-228600" lvl="2" marL="1371600" algn="l">
              <a:lnSpc>
                <a:spcPct val="90000"/>
              </a:lnSpc>
              <a:spcBef>
                <a:spcPts val="300"/>
              </a:spcBef>
              <a:spcAft>
                <a:spcPts val="0"/>
              </a:spcAft>
              <a:buSzPts val="1000"/>
              <a:buNone/>
              <a:defRPr sz="1000"/>
            </a:lvl3pPr>
            <a:lvl4pPr indent="-228600" lvl="3" marL="1828800" algn="l">
              <a:lnSpc>
                <a:spcPct val="90000"/>
              </a:lnSpc>
              <a:spcBef>
                <a:spcPts val="300"/>
              </a:spcBef>
              <a:spcAft>
                <a:spcPts val="0"/>
              </a:spcAft>
              <a:buSzPts val="900"/>
              <a:buNone/>
              <a:defRPr sz="900"/>
            </a:lvl4pPr>
            <a:lvl5pPr indent="-228600" lvl="4" marL="2286000" algn="l">
              <a:lnSpc>
                <a:spcPct val="90000"/>
              </a:lnSpc>
              <a:spcBef>
                <a:spcPts val="300"/>
              </a:spcBef>
              <a:spcAft>
                <a:spcPts val="0"/>
              </a:spcAft>
              <a:buSzPts val="900"/>
              <a:buNone/>
              <a:defRPr sz="900"/>
            </a:lvl5pPr>
            <a:lvl6pPr indent="-228600" lvl="5" marL="2743200" algn="l">
              <a:lnSpc>
                <a:spcPct val="90000"/>
              </a:lnSpc>
              <a:spcBef>
                <a:spcPts val="300"/>
              </a:spcBef>
              <a:spcAft>
                <a:spcPts val="0"/>
              </a:spcAft>
              <a:buSzPts val="900"/>
              <a:buNone/>
              <a:defRPr sz="900"/>
            </a:lvl6pPr>
            <a:lvl7pPr indent="-228600" lvl="6" marL="3200400" algn="l">
              <a:lnSpc>
                <a:spcPct val="90000"/>
              </a:lnSpc>
              <a:spcBef>
                <a:spcPts val="300"/>
              </a:spcBef>
              <a:spcAft>
                <a:spcPts val="0"/>
              </a:spcAft>
              <a:buSzPts val="900"/>
              <a:buNone/>
              <a:defRPr sz="900"/>
            </a:lvl7pPr>
            <a:lvl8pPr indent="-228600" lvl="7" marL="3657600" algn="l">
              <a:lnSpc>
                <a:spcPct val="90000"/>
              </a:lnSpc>
              <a:spcBef>
                <a:spcPts val="300"/>
              </a:spcBef>
              <a:spcAft>
                <a:spcPts val="0"/>
              </a:spcAft>
              <a:buSzPts val="900"/>
              <a:buNone/>
              <a:defRPr sz="900"/>
            </a:lvl8pPr>
            <a:lvl9pPr indent="-228600" lvl="8" marL="4114800" algn="l">
              <a:lnSpc>
                <a:spcPct val="90000"/>
              </a:lnSpc>
              <a:spcBef>
                <a:spcPts val="300"/>
              </a:spcBef>
              <a:spcAft>
                <a:spcPts val="300"/>
              </a:spcAft>
              <a:buSzPts val="900"/>
              <a:buNone/>
              <a:defRPr sz="900"/>
            </a:lvl9pPr>
          </a:lstStyle>
          <a:p/>
        </p:txBody>
      </p:sp>
      <p:sp>
        <p:nvSpPr>
          <p:cNvPr id="73" name="Google Shape;73;gaf4ae86839_0_276"/>
          <p:cNvSpPr txBox="1"/>
          <p:nvPr>
            <p:ph idx="10" type="dt"/>
          </p:nvPr>
        </p:nvSpPr>
        <p:spPr>
          <a:xfrm rot="-5400000">
            <a:off x="7860059" y="1044149"/>
            <a:ext cx="1905000" cy="2739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gaf4ae86839_0_276"/>
          <p:cNvSpPr txBox="1"/>
          <p:nvPr>
            <p:ph idx="11" type="ftr"/>
          </p:nvPr>
        </p:nvSpPr>
        <p:spPr>
          <a:xfrm rot="-5400000">
            <a:off x="7021859" y="4092150"/>
            <a:ext cx="3581400" cy="273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gaf4ae86839_0_276"/>
          <p:cNvSpPr txBox="1"/>
          <p:nvPr>
            <p:ph idx="12" type="sldNum"/>
          </p:nvPr>
        </p:nvSpPr>
        <p:spPr>
          <a:xfrm>
            <a:off x="8469630" y="6172200"/>
            <a:ext cx="685800" cy="593700"/>
          </a:xfrm>
          <a:prstGeom prst="rect">
            <a:avLst/>
          </a:prstGeom>
          <a:noFill/>
          <a:ln>
            <a:noFill/>
          </a:ln>
        </p:spPr>
        <p:txBody>
          <a:bodyPr anchorCtr="0" anchor="ctr" bIns="45700" lIns="45700" spcFirstLastPara="1" rIns="45700" wrap="square" tIns="45700">
            <a:noAutofit/>
          </a:bodyPr>
          <a:lstStyle>
            <a:lvl1pPr indent="0" lvl="0" marL="0" marR="0" algn="ctr">
              <a:lnSpc>
                <a:spcPct val="100000"/>
              </a:lnSpc>
              <a:spcBef>
                <a:spcPts val="0"/>
              </a:spcBef>
              <a:spcAft>
                <a:spcPts val="0"/>
              </a:spcAft>
              <a:buClr>
                <a:srgbClr val="000000"/>
              </a:buClr>
              <a:buSzPts val="3600"/>
              <a:buFont typeface="Arial"/>
              <a:buNone/>
              <a:defRPr b="0" i="0" sz="3600" u="none" cap="none" strike="noStrike">
                <a:solidFill>
                  <a:srgbClr val="8E8E93"/>
                </a:solidFill>
                <a:latin typeface="Century Schoolbook"/>
                <a:ea typeface="Century Schoolbook"/>
                <a:cs typeface="Century Schoolbook"/>
                <a:sym typeface="Century Schoolbook"/>
              </a:defRPr>
            </a:lvl1pPr>
            <a:lvl2pPr indent="0" lvl="1" marL="0" marR="0" algn="ctr">
              <a:lnSpc>
                <a:spcPct val="100000"/>
              </a:lnSpc>
              <a:spcBef>
                <a:spcPts val="0"/>
              </a:spcBef>
              <a:spcAft>
                <a:spcPts val="0"/>
              </a:spcAft>
              <a:buClr>
                <a:srgbClr val="000000"/>
              </a:buClr>
              <a:buSzPts val="3600"/>
              <a:buFont typeface="Arial"/>
              <a:buNone/>
              <a:defRPr b="0" i="0" sz="3600" u="none" cap="none" strike="noStrike">
                <a:solidFill>
                  <a:srgbClr val="8E8E93"/>
                </a:solidFill>
                <a:latin typeface="Century Schoolbook"/>
                <a:ea typeface="Century Schoolbook"/>
                <a:cs typeface="Century Schoolbook"/>
                <a:sym typeface="Century Schoolbook"/>
              </a:defRPr>
            </a:lvl2pPr>
            <a:lvl3pPr indent="0" lvl="2" marL="0" marR="0" algn="ctr">
              <a:lnSpc>
                <a:spcPct val="100000"/>
              </a:lnSpc>
              <a:spcBef>
                <a:spcPts val="0"/>
              </a:spcBef>
              <a:spcAft>
                <a:spcPts val="0"/>
              </a:spcAft>
              <a:buClr>
                <a:srgbClr val="000000"/>
              </a:buClr>
              <a:buSzPts val="3600"/>
              <a:buFont typeface="Arial"/>
              <a:buNone/>
              <a:defRPr b="0" i="0" sz="3600" u="none" cap="none" strike="noStrike">
                <a:solidFill>
                  <a:srgbClr val="8E8E93"/>
                </a:solidFill>
                <a:latin typeface="Century Schoolbook"/>
                <a:ea typeface="Century Schoolbook"/>
                <a:cs typeface="Century Schoolbook"/>
                <a:sym typeface="Century Schoolbook"/>
              </a:defRPr>
            </a:lvl3pPr>
            <a:lvl4pPr indent="0" lvl="3" marL="0" marR="0" algn="ctr">
              <a:lnSpc>
                <a:spcPct val="100000"/>
              </a:lnSpc>
              <a:spcBef>
                <a:spcPts val="0"/>
              </a:spcBef>
              <a:spcAft>
                <a:spcPts val="0"/>
              </a:spcAft>
              <a:buClr>
                <a:srgbClr val="000000"/>
              </a:buClr>
              <a:buSzPts val="3600"/>
              <a:buFont typeface="Arial"/>
              <a:buNone/>
              <a:defRPr b="0" i="0" sz="3600" u="none" cap="none" strike="noStrike">
                <a:solidFill>
                  <a:srgbClr val="8E8E93"/>
                </a:solidFill>
                <a:latin typeface="Century Schoolbook"/>
                <a:ea typeface="Century Schoolbook"/>
                <a:cs typeface="Century Schoolbook"/>
                <a:sym typeface="Century Schoolbook"/>
              </a:defRPr>
            </a:lvl4pPr>
            <a:lvl5pPr indent="0" lvl="4" marL="0" marR="0" algn="ctr">
              <a:lnSpc>
                <a:spcPct val="100000"/>
              </a:lnSpc>
              <a:spcBef>
                <a:spcPts val="0"/>
              </a:spcBef>
              <a:spcAft>
                <a:spcPts val="0"/>
              </a:spcAft>
              <a:buClr>
                <a:srgbClr val="000000"/>
              </a:buClr>
              <a:buSzPts val="3600"/>
              <a:buFont typeface="Arial"/>
              <a:buNone/>
              <a:defRPr b="0" i="0" sz="3600" u="none" cap="none" strike="noStrike">
                <a:solidFill>
                  <a:srgbClr val="8E8E93"/>
                </a:solidFill>
                <a:latin typeface="Century Schoolbook"/>
                <a:ea typeface="Century Schoolbook"/>
                <a:cs typeface="Century Schoolbook"/>
                <a:sym typeface="Century Schoolbook"/>
              </a:defRPr>
            </a:lvl5pPr>
            <a:lvl6pPr indent="0" lvl="5" marL="0" marR="0" algn="ctr">
              <a:lnSpc>
                <a:spcPct val="100000"/>
              </a:lnSpc>
              <a:spcBef>
                <a:spcPts val="0"/>
              </a:spcBef>
              <a:spcAft>
                <a:spcPts val="0"/>
              </a:spcAft>
              <a:buClr>
                <a:srgbClr val="000000"/>
              </a:buClr>
              <a:buSzPts val="3600"/>
              <a:buFont typeface="Arial"/>
              <a:buNone/>
              <a:defRPr b="0" i="0" sz="3600" u="none" cap="none" strike="noStrike">
                <a:solidFill>
                  <a:srgbClr val="8E8E93"/>
                </a:solidFill>
                <a:latin typeface="Century Schoolbook"/>
                <a:ea typeface="Century Schoolbook"/>
                <a:cs typeface="Century Schoolbook"/>
                <a:sym typeface="Century Schoolbook"/>
              </a:defRPr>
            </a:lvl6pPr>
            <a:lvl7pPr indent="0" lvl="6" marL="0" marR="0" algn="ctr">
              <a:lnSpc>
                <a:spcPct val="100000"/>
              </a:lnSpc>
              <a:spcBef>
                <a:spcPts val="0"/>
              </a:spcBef>
              <a:spcAft>
                <a:spcPts val="0"/>
              </a:spcAft>
              <a:buClr>
                <a:srgbClr val="000000"/>
              </a:buClr>
              <a:buSzPts val="3600"/>
              <a:buFont typeface="Arial"/>
              <a:buNone/>
              <a:defRPr b="0" i="0" sz="3600" u="none" cap="none" strike="noStrike">
                <a:solidFill>
                  <a:srgbClr val="8E8E93"/>
                </a:solidFill>
                <a:latin typeface="Century Schoolbook"/>
                <a:ea typeface="Century Schoolbook"/>
                <a:cs typeface="Century Schoolbook"/>
                <a:sym typeface="Century Schoolbook"/>
              </a:defRPr>
            </a:lvl7pPr>
            <a:lvl8pPr indent="0" lvl="7" marL="0" marR="0" algn="ctr">
              <a:lnSpc>
                <a:spcPct val="100000"/>
              </a:lnSpc>
              <a:spcBef>
                <a:spcPts val="0"/>
              </a:spcBef>
              <a:spcAft>
                <a:spcPts val="0"/>
              </a:spcAft>
              <a:buClr>
                <a:srgbClr val="000000"/>
              </a:buClr>
              <a:buSzPts val="3600"/>
              <a:buFont typeface="Arial"/>
              <a:buNone/>
              <a:defRPr b="0" i="0" sz="3600" u="none" cap="none" strike="noStrike">
                <a:solidFill>
                  <a:srgbClr val="8E8E93"/>
                </a:solidFill>
                <a:latin typeface="Century Schoolbook"/>
                <a:ea typeface="Century Schoolbook"/>
                <a:cs typeface="Century Schoolbook"/>
                <a:sym typeface="Century Schoolbook"/>
              </a:defRPr>
            </a:lvl8pPr>
            <a:lvl9pPr indent="0" lvl="8" marL="0" marR="0" algn="ctr">
              <a:lnSpc>
                <a:spcPct val="100000"/>
              </a:lnSpc>
              <a:spcBef>
                <a:spcPts val="0"/>
              </a:spcBef>
              <a:spcAft>
                <a:spcPts val="0"/>
              </a:spcAft>
              <a:buClr>
                <a:srgbClr val="000000"/>
              </a:buClr>
              <a:buSzPts val="3600"/>
              <a:buFont typeface="Arial"/>
              <a:buNone/>
              <a:defRPr b="0" i="0" sz="3600" u="none" cap="none" strike="noStrike">
                <a:solidFill>
                  <a:srgbClr val="8E8E93"/>
                </a:solidFill>
                <a:latin typeface="Century Schoolbook"/>
                <a:ea typeface="Century Schoolbook"/>
                <a:cs typeface="Century Schoolbook"/>
                <a:sym typeface="Century Schoolbook"/>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gaf4ae86839_0_217"/>
          <p:cNvSpPr/>
          <p:nvPr/>
        </p:nvSpPr>
        <p:spPr>
          <a:xfrm>
            <a:off x="8469630" y="0"/>
            <a:ext cx="685800" cy="6858000"/>
          </a:xfrm>
          <a:prstGeom prst="rect">
            <a:avLst/>
          </a:prstGeom>
          <a:solidFill>
            <a:srgbClr val="34343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gaf4ae86839_0_217"/>
          <p:cNvSpPr txBox="1"/>
          <p:nvPr>
            <p:ph type="title"/>
          </p:nvPr>
        </p:nvSpPr>
        <p:spPr>
          <a:xfrm>
            <a:off x="946404" y="365760"/>
            <a:ext cx="7269600" cy="13257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entury Schoolbook"/>
              <a:buNone/>
              <a:defRPr b="0" i="0" sz="4400" u="none" cap="none" strike="noStrike">
                <a:solidFill>
                  <a:schemeClr val="dk1"/>
                </a:solidFill>
                <a:latin typeface="Century Schoolbook"/>
                <a:ea typeface="Century Schoolbook"/>
                <a:cs typeface="Century Schoolbook"/>
                <a:sym typeface="Century Schoolbook"/>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gaf4ae86839_0_217"/>
          <p:cNvSpPr txBox="1"/>
          <p:nvPr>
            <p:ph idx="1" type="body"/>
          </p:nvPr>
        </p:nvSpPr>
        <p:spPr>
          <a:xfrm>
            <a:off x="946404" y="1828800"/>
            <a:ext cx="6446400" cy="4351200"/>
          </a:xfrm>
          <a:prstGeom prst="rect">
            <a:avLst/>
          </a:prstGeom>
          <a:noFill/>
          <a:ln>
            <a:noFill/>
          </a:ln>
        </p:spPr>
        <p:txBody>
          <a:bodyPr anchorCtr="0" anchor="t" bIns="45700" lIns="91425" spcFirstLastPara="1" rIns="91425" wrap="square" tIns="45700">
            <a:noAutofit/>
          </a:bodyPr>
          <a:lstStyle>
            <a:lvl1pPr indent="-320040" lvl="0" marL="457200" marR="0" rtl="0" algn="l">
              <a:lnSpc>
                <a:spcPct val="95000"/>
              </a:lnSpc>
              <a:spcBef>
                <a:spcPts val="1400"/>
              </a:spcBef>
              <a:spcAft>
                <a:spcPts val="0"/>
              </a:spcAft>
              <a:buClr>
                <a:schemeClr val="accent1"/>
              </a:buClr>
              <a:buSzPts val="1440"/>
              <a:buFont typeface="Arial"/>
              <a:buChar char="•"/>
              <a:defRPr b="0" i="0" sz="1800" u="none" cap="none" strike="noStrike">
                <a:solidFill>
                  <a:schemeClr val="dk1"/>
                </a:solidFill>
                <a:latin typeface="Century Schoolbook"/>
                <a:ea typeface="Century Schoolbook"/>
                <a:cs typeface="Century Schoolbook"/>
                <a:sym typeface="Century Schoolbook"/>
              </a:defRPr>
            </a:lvl1pPr>
            <a:lvl2pPr indent="-330200" lvl="1" marL="914400" marR="0" rtl="0" algn="l">
              <a:lnSpc>
                <a:spcPct val="90000"/>
              </a:lnSpc>
              <a:spcBef>
                <a:spcPts val="300"/>
              </a:spcBef>
              <a:spcAft>
                <a:spcPts val="0"/>
              </a:spcAft>
              <a:buClr>
                <a:schemeClr val="accent1"/>
              </a:buClr>
              <a:buSzPts val="1600"/>
              <a:buFont typeface="Noto Sans Symbols"/>
              <a:buChar char="●"/>
              <a:defRPr b="0" i="0" sz="1600" u="none" cap="none" strike="noStrike">
                <a:solidFill>
                  <a:srgbClr val="262626"/>
                </a:solidFill>
                <a:latin typeface="Century Schoolbook"/>
                <a:ea typeface="Century Schoolbook"/>
                <a:cs typeface="Century Schoolbook"/>
                <a:sym typeface="Century Schoolbook"/>
              </a:defRPr>
            </a:lvl2pPr>
            <a:lvl3pPr indent="-317500" lvl="2" marL="1371600" marR="0" rtl="0" algn="l">
              <a:lnSpc>
                <a:spcPct val="90000"/>
              </a:lnSpc>
              <a:spcBef>
                <a:spcPts val="300"/>
              </a:spcBef>
              <a:spcAft>
                <a:spcPts val="0"/>
              </a:spcAft>
              <a:buClr>
                <a:schemeClr val="accent1"/>
              </a:buClr>
              <a:buSzPts val="1400"/>
              <a:buFont typeface="Noto Sans Symbols"/>
              <a:buChar char="●"/>
              <a:defRPr b="0" i="0" sz="1400" u="none" cap="none" strike="noStrike">
                <a:solidFill>
                  <a:srgbClr val="262626"/>
                </a:solidFill>
                <a:latin typeface="Century Schoolbook"/>
                <a:ea typeface="Century Schoolbook"/>
                <a:cs typeface="Century Schoolbook"/>
                <a:sym typeface="Century Schoolbook"/>
              </a:defRPr>
            </a:lvl3pPr>
            <a:lvl4pPr indent="-317500" lvl="3" marL="1828800" marR="0" rtl="0" algn="l">
              <a:lnSpc>
                <a:spcPct val="90000"/>
              </a:lnSpc>
              <a:spcBef>
                <a:spcPts val="300"/>
              </a:spcBef>
              <a:spcAft>
                <a:spcPts val="0"/>
              </a:spcAft>
              <a:buClr>
                <a:schemeClr val="accent1"/>
              </a:buClr>
              <a:buSzPts val="1400"/>
              <a:buFont typeface="Noto Sans Symbols"/>
              <a:buChar char="●"/>
              <a:defRPr b="0" i="0" sz="1400" u="none" cap="none" strike="noStrike">
                <a:solidFill>
                  <a:srgbClr val="262626"/>
                </a:solidFill>
                <a:latin typeface="Century Schoolbook"/>
                <a:ea typeface="Century Schoolbook"/>
                <a:cs typeface="Century Schoolbook"/>
                <a:sym typeface="Century Schoolbook"/>
              </a:defRPr>
            </a:lvl4pPr>
            <a:lvl5pPr indent="-317500" lvl="4" marL="2286000" marR="0" rtl="0" algn="l">
              <a:lnSpc>
                <a:spcPct val="90000"/>
              </a:lnSpc>
              <a:spcBef>
                <a:spcPts val="300"/>
              </a:spcBef>
              <a:spcAft>
                <a:spcPts val="0"/>
              </a:spcAft>
              <a:buClr>
                <a:schemeClr val="accent1"/>
              </a:buClr>
              <a:buSzPts val="1400"/>
              <a:buFont typeface="Noto Sans Symbols"/>
              <a:buChar char="●"/>
              <a:defRPr b="0" i="0" sz="1400" u="none" cap="none" strike="noStrike">
                <a:solidFill>
                  <a:srgbClr val="262626"/>
                </a:solidFill>
                <a:latin typeface="Century Schoolbook"/>
                <a:ea typeface="Century Schoolbook"/>
                <a:cs typeface="Century Schoolbook"/>
                <a:sym typeface="Century Schoolbook"/>
              </a:defRPr>
            </a:lvl5pPr>
            <a:lvl6pPr indent="-317500" lvl="5" marL="2743200" marR="0" rtl="0" algn="l">
              <a:lnSpc>
                <a:spcPct val="90000"/>
              </a:lnSpc>
              <a:spcBef>
                <a:spcPts val="300"/>
              </a:spcBef>
              <a:spcAft>
                <a:spcPts val="0"/>
              </a:spcAft>
              <a:buClr>
                <a:schemeClr val="accent1"/>
              </a:buClr>
              <a:buSzPts val="1400"/>
              <a:buFont typeface="Noto Sans Symbols"/>
              <a:buChar char="●"/>
              <a:defRPr b="0" i="0" sz="1400" u="none" cap="none" strike="noStrike">
                <a:solidFill>
                  <a:srgbClr val="262626"/>
                </a:solidFill>
                <a:latin typeface="Century Schoolbook"/>
                <a:ea typeface="Century Schoolbook"/>
                <a:cs typeface="Century Schoolbook"/>
                <a:sym typeface="Century Schoolbook"/>
              </a:defRPr>
            </a:lvl6pPr>
            <a:lvl7pPr indent="-317500" lvl="6" marL="3200400" marR="0" rtl="0" algn="l">
              <a:lnSpc>
                <a:spcPct val="90000"/>
              </a:lnSpc>
              <a:spcBef>
                <a:spcPts val="300"/>
              </a:spcBef>
              <a:spcAft>
                <a:spcPts val="0"/>
              </a:spcAft>
              <a:buClr>
                <a:schemeClr val="accent1"/>
              </a:buClr>
              <a:buSzPts val="1400"/>
              <a:buFont typeface="Noto Sans Symbols"/>
              <a:buChar char="●"/>
              <a:defRPr b="0" i="0" sz="1400" u="none" cap="none" strike="noStrike">
                <a:solidFill>
                  <a:srgbClr val="262626"/>
                </a:solidFill>
                <a:latin typeface="Century Schoolbook"/>
                <a:ea typeface="Century Schoolbook"/>
                <a:cs typeface="Century Schoolbook"/>
                <a:sym typeface="Century Schoolbook"/>
              </a:defRPr>
            </a:lvl7pPr>
            <a:lvl8pPr indent="-317500" lvl="7" marL="3657600" marR="0" rtl="0" algn="l">
              <a:lnSpc>
                <a:spcPct val="90000"/>
              </a:lnSpc>
              <a:spcBef>
                <a:spcPts val="300"/>
              </a:spcBef>
              <a:spcAft>
                <a:spcPts val="0"/>
              </a:spcAft>
              <a:buClr>
                <a:schemeClr val="accent1"/>
              </a:buClr>
              <a:buSzPts val="1400"/>
              <a:buFont typeface="Noto Sans Symbols"/>
              <a:buChar char="●"/>
              <a:defRPr b="0" i="0" sz="1400" u="none" cap="none" strike="noStrike">
                <a:solidFill>
                  <a:srgbClr val="262626"/>
                </a:solidFill>
                <a:latin typeface="Century Schoolbook"/>
                <a:ea typeface="Century Schoolbook"/>
                <a:cs typeface="Century Schoolbook"/>
                <a:sym typeface="Century Schoolbook"/>
              </a:defRPr>
            </a:lvl8pPr>
            <a:lvl9pPr indent="-317500" lvl="8" marL="4114800" marR="0" rtl="0" algn="l">
              <a:lnSpc>
                <a:spcPct val="90000"/>
              </a:lnSpc>
              <a:spcBef>
                <a:spcPts val="300"/>
              </a:spcBef>
              <a:spcAft>
                <a:spcPts val="300"/>
              </a:spcAft>
              <a:buClr>
                <a:schemeClr val="accent1"/>
              </a:buClr>
              <a:buSzPts val="1400"/>
              <a:buFont typeface="Noto Sans Symbols"/>
              <a:buChar char="●"/>
              <a:defRPr b="0" i="0" sz="1400" u="none" cap="none" strike="noStrike">
                <a:solidFill>
                  <a:srgbClr val="262626"/>
                </a:solidFill>
                <a:latin typeface="Century Schoolbook"/>
                <a:ea typeface="Century Schoolbook"/>
                <a:cs typeface="Century Schoolbook"/>
                <a:sym typeface="Century Schoolbook"/>
              </a:defRPr>
            </a:lvl9pPr>
          </a:lstStyle>
          <a:p/>
        </p:txBody>
      </p:sp>
      <p:sp>
        <p:nvSpPr>
          <p:cNvPr id="13" name="Google Shape;13;gaf4ae86839_0_217"/>
          <p:cNvSpPr txBox="1"/>
          <p:nvPr>
            <p:ph idx="10" type="dt"/>
          </p:nvPr>
        </p:nvSpPr>
        <p:spPr>
          <a:xfrm rot="-5400000">
            <a:off x="7860059" y="1044149"/>
            <a:ext cx="1905000" cy="27390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050" u="none" cap="none" strike="noStrike">
                <a:solidFill>
                  <a:srgbClr val="DADADA"/>
                </a:solidFill>
                <a:latin typeface="Century Schoolbook"/>
                <a:ea typeface="Century Schoolbook"/>
                <a:cs typeface="Century Schoolbook"/>
                <a:sym typeface="Century Schoolbook"/>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Schoolbook"/>
                <a:ea typeface="Century Schoolbook"/>
                <a:cs typeface="Century Schoolbook"/>
                <a:sym typeface="Century Schoolbook"/>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Schoolbook"/>
                <a:ea typeface="Century Schoolbook"/>
                <a:cs typeface="Century Schoolbook"/>
                <a:sym typeface="Century Schoolbook"/>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Schoolbook"/>
                <a:ea typeface="Century Schoolbook"/>
                <a:cs typeface="Century Schoolbook"/>
                <a:sym typeface="Century Schoolbook"/>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Schoolbook"/>
                <a:ea typeface="Century Schoolbook"/>
                <a:cs typeface="Century Schoolbook"/>
                <a:sym typeface="Century Schoolbook"/>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Schoolbook"/>
                <a:ea typeface="Century Schoolbook"/>
                <a:cs typeface="Century Schoolbook"/>
                <a:sym typeface="Century Schoolbook"/>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Schoolbook"/>
                <a:ea typeface="Century Schoolbook"/>
                <a:cs typeface="Century Schoolbook"/>
                <a:sym typeface="Century Schoolbook"/>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Schoolbook"/>
                <a:ea typeface="Century Schoolbook"/>
                <a:cs typeface="Century Schoolbook"/>
                <a:sym typeface="Century Schoolbook"/>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Schoolbook"/>
                <a:ea typeface="Century Schoolbook"/>
                <a:cs typeface="Century Schoolbook"/>
                <a:sym typeface="Century Schoolbook"/>
              </a:defRPr>
            </a:lvl9pPr>
          </a:lstStyle>
          <a:p/>
        </p:txBody>
      </p:sp>
      <p:sp>
        <p:nvSpPr>
          <p:cNvPr id="14" name="Google Shape;14;gaf4ae86839_0_217"/>
          <p:cNvSpPr txBox="1"/>
          <p:nvPr>
            <p:ph idx="11" type="ftr"/>
          </p:nvPr>
        </p:nvSpPr>
        <p:spPr>
          <a:xfrm rot="-5400000">
            <a:off x="7021859" y="4092150"/>
            <a:ext cx="3581400" cy="273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050" u="none" cap="none" strike="noStrike">
                <a:solidFill>
                  <a:srgbClr val="DADADA"/>
                </a:solidFill>
                <a:latin typeface="Century Schoolbook"/>
                <a:ea typeface="Century Schoolbook"/>
                <a:cs typeface="Century Schoolbook"/>
                <a:sym typeface="Century Schoolbook"/>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Schoolbook"/>
                <a:ea typeface="Century Schoolbook"/>
                <a:cs typeface="Century Schoolbook"/>
                <a:sym typeface="Century Schoolbook"/>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Schoolbook"/>
                <a:ea typeface="Century Schoolbook"/>
                <a:cs typeface="Century Schoolbook"/>
                <a:sym typeface="Century Schoolbook"/>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Schoolbook"/>
                <a:ea typeface="Century Schoolbook"/>
                <a:cs typeface="Century Schoolbook"/>
                <a:sym typeface="Century Schoolbook"/>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Schoolbook"/>
                <a:ea typeface="Century Schoolbook"/>
                <a:cs typeface="Century Schoolbook"/>
                <a:sym typeface="Century Schoolbook"/>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Schoolbook"/>
                <a:ea typeface="Century Schoolbook"/>
                <a:cs typeface="Century Schoolbook"/>
                <a:sym typeface="Century Schoolbook"/>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Schoolbook"/>
                <a:ea typeface="Century Schoolbook"/>
                <a:cs typeface="Century Schoolbook"/>
                <a:sym typeface="Century Schoolbook"/>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Schoolbook"/>
                <a:ea typeface="Century Schoolbook"/>
                <a:cs typeface="Century Schoolbook"/>
                <a:sym typeface="Century Schoolbook"/>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Schoolbook"/>
                <a:ea typeface="Century Schoolbook"/>
                <a:cs typeface="Century Schoolbook"/>
                <a:sym typeface="Century Schoolbook"/>
              </a:defRPr>
            </a:lvl9pPr>
          </a:lstStyle>
          <a:p/>
        </p:txBody>
      </p:sp>
      <p:sp>
        <p:nvSpPr>
          <p:cNvPr id="15" name="Google Shape;15;gaf4ae86839_0_217"/>
          <p:cNvSpPr txBox="1"/>
          <p:nvPr>
            <p:ph idx="12" type="sldNum"/>
          </p:nvPr>
        </p:nvSpPr>
        <p:spPr>
          <a:xfrm>
            <a:off x="8469630" y="6172200"/>
            <a:ext cx="685800" cy="593700"/>
          </a:xfrm>
          <a:prstGeom prst="rect">
            <a:avLst/>
          </a:prstGeom>
          <a:noFill/>
          <a:ln>
            <a:noFill/>
          </a:ln>
        </p:spPr>
        <p:txBody>
          <a:bodyPr anchorCtr="0" anchor="ctr" bIns="45700" lIns="45700" spcFirstLastPara="1" rIns="45700" wrap="square" tIns="45700">
            <a:noAutofit/>
          </a:bodyPr>
          <a:lstStyle>
            <a:lvl1pPr indent="0" lvl="0" marL="0" marR="0" rtl="0" algn="ctr">
              <a:lnSpc>
                <a:spcPct val="100000"/>
              </a:lnSpc>
              <a:spcBef>
                <a:spcPts val="0"/>
              </a:spcBef>
              <a:spcAft>
                <a:spcPts val="0"/>
              </a:spcAft>
              <a:buClr>
                <a:srgbClr val="000000"/>
              </a:buClr>
              <a:buSzPts val="3600"/>
              <a:buFont typeface="Arial"/>
              <a:buNone/>
              <a:defRPr b="0" i="0" sz="3600" u="none" cap="none" strike="noStrike">
                <a:solidFill>
                  <a:srgbClr val="8E8E93"/>
                </a:solidFill>
                <a:latin typeface="Century Schoolbook"/>
                <a:ea typeface="Century Schoolbook"/>
                <a:cs typeface="Century Schoolbook"/>
                <a:sym typeface="Century Schoolbook"/>
              </a:defRPr>
            </a:lvl1pPr>
            <a:lvl2pPr indent="0" lvl="1" marL="0" marR="0" rtl="0" algn="ctr">
              <a:lnSpc>
                <a:spcPct val="100000"/>
              </a:lnSpc>
              <a:spcBef>
                <a:spcPts val="0"/>
              </a:spcBef>
              <a:spcAft>
                <a:spcPts val="0"/>
              </a:spcAft>
              <a:buClr>
                <a:srgbClr val="000000"/>
              </a:buClr>
              <a:buSzPts val="3600"/>
              <a:buFont typeface="Arial"/>
              <a:buNone/>
              <a:defRPr b="0" i="0" sz="3600" u="none" cap="none" strike="noStrike">
                <a:solidFill>
                  <a:srgbClr val="8E8E93"/>
                </a:solidFill>
                <a:latin typeface="Century Schoolbook"/>
                <a:ea typeface="Century Schoolbook"/>
                <a:cs typeface="Century Schoolbook"/>
                <a:sym typeface="Century Schoolbook"/>
              </a:defRPr>
            </a:lvl2pPr>
            <a:lvl3pPr indent="0" lvl="2" marL="0" marR="0" rtl="0" algn="ctr">
              <a:lnSpc>
                <a:spcPct val="100000"/>
              </a:lnSpc>
              <a:spcBef>
                <a:spcPts val="0"/>
              </a:spcBef>
              <a:spcAft>
                <a:spcPts val="0"/>
              </a:spcAft>
              <a:buClr>
                <a:srgbClr val="000000"/>
              </a:buClr>
              <a:buSzPts val="3600"/>
              <a:buFont typeface="Arial"/>
              <a:buNone/>
              <a:defRPr b="0" i="0" sz="3600" u="none" cap="none" strike="noStrike">
                <a:solidFill>
                  <a:srgbClr val="8E8E93"/>
                </a:solidFill>
                <a:latin typeface="Century Schoolbook"/>
                <a:ea typeface="Century Schoolbook"/>
                <a:cs typeface="Century Schoolbook"/>
                <a:sym typeface="Century Schoolbook"/>
              </a:defRPr>
            </a:lvl3pPr>
            <a:lvl4pPr indent="0" lvl="3" marL="0" marR="0" rtl="0" algn="ctr">
              <a:lnSpc>
                <a:spcPct val="100000"/>
              </a:lnSpc>
              <a:spcBef>
                <a:spcPts val="0"/>
              </a:spcBef>
              <a:spcAft>
                <a:spcPts val="0"/>
              </a:spcAft>
              <a:buClr>
                <a:srgbClr val="000000"/>
              </a:buClr>
              <a:buSzPts val="3600"/>
              <a:buFont typeface="Arial"/>
              <a:buNone/>
              <a:defRPr b="0" i="0" sz="3600" u="none" cap="none" strike="noStrike">
                <a:solidFill>
                  <a:srgbClr val="8E8E93"/>
                </a:solidFill>
                <a:latin typeface="Century Schoolbook"/>
                <a:ea typeface="Century Schoolbook"/>
                <a:cs typeface="Century Schoolbook"/>
                <a:sym typeface="Century Schoolbook"/>
              </a:defRPr>
            </a:lvl4pPr>
            <a:lvl5pPr indent="0" lvl="4" marL="0" marR="0" rtl="0" algn="ctr">
              <a:lnSpc>
                <a:spcPct val="100000"/>
              </a:lnSpc>
              <a:spcBef>
                <a:spcPts val="0"/>
              </a:spcBef>
              <a:spcAft>
                <a:spcPts val="0"/>
              </a:spcAft>
              <a:buClr>
                <a:srgbClr val="000000"/>
              </a:buClr>
              <a:buSzPts val="3600"/>
              <a:buFont typeface="Arial"/>
              <a:buNone/>
              <a:defRPr b="0" i="0" sz="3600" u="none" cap="none" strike="noStrike">
                <a:solidFill>
                  <a:srgbClr val="8E8E93"/>
                </a:solidFill>
                <a:latin typeface="Century Schoolbook"/>
                <a:ea typeface="Century Schoolbook"/>
                <a:cs typeface="Century Schoolbook"/>
                <a:sym typeface="Century Schoolbook"/>
              </a:defRPr>
            </a:lvl5pPr>
            <a:lvl6pPr indent="0" lvl="5" marL="0" marR="0" rtl="0" algn="ctr">
              <a:lnSpc>
                <a:spcPct val="100000"/>
              </a:lnSpc>
              <a:spcBef>
                <a:spcPts val="0"/>
              </a:spcBef>
              <a:spcAft>
                <a:spcPts val="0"/>
              </a:spcAft>
              <a:buClr>
                <a:srgbClr val="000000"/>
              </a:buClr>
              <a:buSzPts val="3600"/>
              <a:buFont typeface="Arial"/>
              <a:buNone/>
              <a:defRPr b="0" i="0" sz="3600" u="none" cap="none" strike="noStrike">
                <a:solidFill>
                  <a:srgbClr val="8E8E93"/>
                </a:solidFill>
                <a:latin typeface="Century Schoolbook"/>
                <a:ea typeface="Century Schoolbook"/>
                <a:cs typeface="Century Schoolbook"/>
                <a:sym typeface="Century Schoolbook"/>
              </a:defRPr>
            </a:lvl6pPr>
            <a:lvl7pPr indent="0" lvl="6" marL="0" marR="0" rtl="0" algn="ctr">
              <a:lnSpc>
                <a:spcPct val="100000"/>
              </a:lnSpc>
              <a:spcBef>
                <a:spcPts val="0"/>
              </a:spcBef>
              <a:spcAft>
                <a:spcPts val="0"/>
              </a:spcAft>
              <a:buClr>
                <a:srgbClr val="000000"/>
              </a:buClr>
              <a:buSzPts val="3600"/>
              <a:buFont typeface="Arial"/>
              <a:buNone/>
              <a:defRPr b="0" i="0" sz="3600" u="none" cap="none" strike="noStrike">
                <a:solidFill>
                  <a:srgbClr val="8E8E93"/>
                </a:solidFill>
                <a:latin typeface="Century Schoolbook"/>
                <a:ea typeface="Century Schoolbook"/>
                <a:cs typeface="Century Schoolbook"/>
                <a:sym typeface="Century Schoolbook"/>
              </a:defRPr>
            </a:lvl7pPr>
            <a:lvl8pPr indent="0" lvl="7" marL="0" marR="0" rtl="0" algn="ctr">
              <a:lnSpc>
                <a:spcPct val="100000"/>
              </a:lnSpc>
              <a:spcBef>
                <a:spcPts val="0"/>
              </a:spcBef>
              <a:spcAft>
                <a:spcPts val="0"/>
              </a:spcAft>
              <a:buClr>
                <a:srgbClr val="000000"/>
              </a:buClr>
              <a:buSzPts val="3600"/>
              <a:buFont typeface="Arial"/>
              <a:buNone/>
              <a:defRPr b="0" i="0" sz="3600" u="none" cap="none" strike="noStrike">
                <a:solidFill>
                  <a:srgbClr val="8E8E93"/>
                </a:solidFill>
                <a:latin typeface="Century Schoolbook"/>
                <a:ea typeface="Century Schoolbook"/>
                <a:cs typeface="Century Schoolbook"/>
                <a:sym typeface="Century Schoolbook"/>
              </a:defRPr>
            </a:lvl8pPr>
            <a:lvl9pPr indent="0" lvl="8" marL="0" marR="0" rtl="0" algn="ctr">
              <a:lnSpc>
                <a:spcPct val="100000"/>
              </a:lnSpc>
              <a:spcBef>
                <a:spcPts val="0"/>
              </a:spcBef>
              <a:spcAft>
                <a:spcPts val="0"/>
              </a:spcAft>
              <a:buClr>
                <a:srgbClr val="000000"/>
              </a:buClr>
              <a:buSzPts val="3600"/>
              <a:buFont typeface="Arial"/>
              <a:buNone/>
              <a:defRPr b="0" i="0" sz="3600" u="none" cap="none" strike="noStrike">
                <a:solidFill>
                  <a:srgbClr val="8E8E93"/>
                </a:solidFill>
                <a:latin typeface="Century Schoolbook"/>
                <a:ea typeface="Century Schoolbook"/>
                <a:cs typeface="Century Schoolbook"/>
                <a:sym typeface="Century Schoolbook"/>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4.png"/><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jpg"/><Relationship Id="rId4" Type="http://schemas.openxmlformats.org/officeDocument/2006/relationships/image" Target="../media/image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5.png"/><Relationship Id="rId4" Type="http://schemas.openxmlformats.org/officeDocument/2006/relationships/image" Target="../media/image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0.pn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9.jpg"/><Relationship Id="rId4" Type="http://schemas.openxmlformats.org/officeDocument/2006/relationships/image" Target="../media/image7.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s://www.aestheticsaccreditation.com/pages/training-access" TargetMode="External"/><Relationship Id="rId4" Type="http://schemas.openxmlformats.org/officeDocument/2006/relationships/hyperlink" Target="https://form.jotform.com/212787355202152" TargetMode="External"/><Relationship Id="rId5" Type="http://schemas.openxmlformats.org/officeDocument/2006/relationships/hyperlink" Target="https://nationalmsa.org/membership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
          <p:cNvSpPr txBox="1"/>
          <p:nvPr>
            <p:ph type="ctrTitle"/>
          </p:nvPr>
        </p:nvSpPr>
        <p:spPr>
          <a:xfrm>
            <a:off x="1915500" y="1177550"/>
            <a:ext cx="5056200" cy="1828800"/>
          </a:xfrm>
          <a:prstGeom prst="rect">
            <a:avLst/>
          </a:prstGeom>
          <a:noFill/>
          <a:ln>
            <a:noFill/>
          </a:ln>
        </p:spPr>
        <p:txBody>
          <a:bodyPr anchorCtr="0" anchor="b" bIns="45700" lIns="91425" spcFirstLastPara="1" rIns="91425" wrap="square" tIns="45700">
            <a:noAutofit/>
          </a:bodyPr>
          <a:lstStyle/>
          <a:p>
            <a:pPr indent="0" lvl="0" marL="0" rtl="0" algn="ctr">
              <a:lnSpc>
                <a:spcPct val="85000"/>
              </a:lnSpc>
              <a:spcBef>
                <a:spcPts val="0"/>
              </a:spcBef>
              <a:spcAft>
                <a:spcPts val="0"/>
              </a:spcAft>
              <a:buClr>
                <a:srgbClr val="262626"/>
              </a:buClr>
              <a:buSzPts val="4800"/>
              <a:buFont typeface="Calibri"/>
              <a:buNone/>
            </a:pPr>
            <a:r>
              <a:rPr lang="en-US" sz="3400">
                <a:latin typeface="Merriweather"/>
                <a:ea typeface="Merriweather"/>
                <a:cs typeface="Merriweather"/>
                <a:sym typeface="Merriweather"/>
              </a:rPr>
              <a:t>Body Sculpting </a:t>
            </a:r>
            <a:endParaRPr sz="3400">
              <a:latin typeface="Merriweather"/>
              <a:ea typeface="Merriweather"/>
              <a:cs typeface="Merriweather"/>
              <a:sym typeface="Merriweather"/>
            </a:endParaRPr>
          </a:p>
          <a:p>
            <a:pPr indent="0" lvl="0" marL="0" rtl="0" algn="ctr">
              <a:lnSpc>
                <a:spcPct val="85000"/>
              </a:lnSpc>
              <a:spcBef>
                <a:spcPts val="0"/>
              </a:spcBef>
              <a:spcAft>
                <a:spcPts val="0"/>
              </a:spcAft>
              <a:buClr>
                <a:srgbClr val="262626"/>
              </a:buClr>
              <a:buSzPts val="4800"/>
              <a:buFont typeface="Calibri"/>
              <a:buNone/>
            </a:pPr>
            <a:r>
              <a:rPr lang="en-US" sz="3400">
                <a:latin typeface="Merriweather"/>
                <a:ea typeface="Merriweather"/>
                <a:cs typeface="Merriweather"/>
                <a:sym typeface="Merriweather"/>
              </a:rPr>
              <a:t>Hands-On Training</a:t>
            </a:r>
            <a:endParaRPr sz="3400">
              <a:latin typeface="Merriweather"/>
              <a:ea typeface="Merriweather"/>
              <a:cs typeface="Merriweather"/>
              <a:sym typeface="Merriweather"/>
            </a:endParaRPr>
          </a:p>
        </p:txBody>
      </p:sp>
      <p:sp>
        <p:nvSpPr>
          <p:cNvPr id="95" name="Google Shape;95;p1"/>
          <p:cNvSpPr txBox="1"/>
          <p:nvPr>
            <p:ph idx="12" type="sldNum"/>
          </p:nvPr>
        </p:nvSpPr>
        <p:spPr>
          <a:xfrm>
            <a:off x="8469630" y="6172200"/>
            <a:ext cx="685800" cy="593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3600"/>
              <a:buFont typeface="Arial"/>
              <a:buNone/>
            </a:pPr>
            <a:fld id="{00000000-1234-1234-1234-123412341234}" type="slidenum">
              <a:rPr lang="en-US" sz="3600">
                <a:solidFill>
                  <a:srgbClr val="A5A5A5"/>
                </a:solidFill>
                <a:latin typeface="Century Schoolbook"/>
                <a:ea typeface="Century Schoolbook"/>
                <a:cs typeface="Century Schoolbook"/>
                <a:sym typeface="Century Schoolbook"/>
              </a:rPr>
              <a:t>‹#›</a:t>
            </a:fld>
            <a:endParaRPr sz="3600">
              <a:solidFill>
                <a:srgbClr val="A5A5A5"/>
              </a:solidFill>
              <a:latin typeface="Century Schoolbook"/>
              <a:ea typeface="Century Schoolbook"/>
              <a:cs typeface="Century Schoolbook"/>
              <a:sym typeface="Century Schoolbook"/>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9"/>
          <p:cNvSpPr txBox="1"/>
          <p:nvPr>
            <p:ph type="title"/>
          </p:nvPr>
        </p:nvSpPr>
        <p:spPr>
          <a:xfrm>
            <a:off x="946404" y="365760"/>
            <a:ext cx="7269600" cy="132570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en-US" sz="4200"/>
              <a:t>Radio Frequency Demo</a:t>
            </a:r>
            <a:endParaRPr sz="4200"/>
          </a:p>
        </p:txBody>
      </p:sp>
      <p:sp>
        <p:nvSpPr>
          <p:cNvPr id="156" name="Google Shape;156;p9"/>
          <p:cNvSpPr txBox="1"/>
          <p:nvPr>
            <p:ph idx="12" type="sldNum"/>
          </p:nvPr>
        </p:nvSpPr>
        <p:spPr>
          <a:xfrm>
            <a:off x="8469630" y="6172200"/>
            <a:ext cx="685800" cy="593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3600"/>
              <a:buFont typeface="Arial"/>
              <a:buNone/>
            </a:pPr>
            <a:fld id="{00000000-1234-1234-1234-123412341234}" type="slidenum">
              <a:rPr lang="en-US" sz="3600">
                <a:solidFill>
                  <a:srgbClr val="8E8E93"/>
                </a:solidFill>
                <a:latin typeface="Century Schoolbook"/>
                <a:ea typeface="Century Schoolbook"/>
                <a:cs typeface="Century Schoolbook"/>
                <a:sym typeface="Century Schoolbook"/>
              </a:rPr>
              <a:t>‹#›</a:t>
            </a:fld>
            <a:endParaRPr sz="3600">
              <a:solidFill>
                <a:srgbClr val="8E8E93"/>
              </a:solidFill>
              <a:latin typeface="Century Schoolbook"/>
              <a:ea typeface="Century Schoolbook"/>
              <a:cs typeface="Century Schoolbook"/>
              <a:sym typeface="Century Schoolbook"/>
            </a:endParaRPr>
          </a:p>
        </p:txBody>
      </p:sp>
      <p:pic>
        <p:nvPicPr>
          <p:cNvPr id="157" name="Google Shape;157;p9"/>
          <p:cNvPicPr preferRelativeResize="0"/>
          <p:nvPr/>
        </p:nvPicPr>
        <p:blipFill rotWithShape="1">
          <a:blip r:embed="rId3">
            <a:alphaModFix/>
          </a:blip>
          <a:srcRect b="0" l="0" r="0" t="0"/>
          <a:stretch/>
        </p:blipFill>
        <p:spPr>
          <a:xfrm>
            <a:off x="4495800" y="2707647"/>
            <a:ext cx="3733800" cy="2401595"/>
          </a:xfrm>
          <a:prstGeom prst="rect">
            <a:avLst/>
          </a:prstGeom>
          <a:noFill/>
          <a:ln>
            <a:noFill/>
          </a:ln>
          <a:effectLst>
            <a:outerShdw blurRad="292100" rotWithShape="0" algn="tl" dir="2700000" dist="139700">
              <a:srgbClr val="333333">
                <a:alpha val="63529"/>
              </a:srgbClr>
            </a:outerShdw>
          </a:effectLst>
        </p:spPr>
      </p:pic>
      <p:pic>
        <p:nvPicPr>
          <p:cNvPr descr="C:\Users\khowar21\AppData\Local\Microsoft\Windows\INetCache\IE\3ULD4RPA\6afa4a9f-5695-482b-ae15-c0a0a6adaa99[1].jpg" id="158" name="Google Shape;158;p9"/>
          <p:cNvPicPr preferRelativeResize="0"/>
          <p:nvPr/>
        </p:nvPicPr>
        <p:blipFill rotWithShape="1">
          <a:blip r:embed="rId4">
            <a:alphaModFix/>
          </a:blip>
          <a:srcRect b="0" l="0" r="0" t="0"/>
          <a:stretch/>
        </p:blipFill>
        <p:spPr>
          <a:xfrm rot="-1816797">
            <a:off x="819339" y="2937521"/>
            <a:ext cx="3629923" cy="2418560"/>
          </a:xfrm>
          <a:prstGeom prst="ellipse">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10"/>
          <p:cNvSpPr txBox="1"/>
          <p:nvPr>
            <p:ph idx="1" type="body"/>
          </p:nvPr>
        </p:nvSpPr>
        <p:spPr>
          <a:xfrm>
            <a:off x="946399" y="1828800"/>
            <a:ext cx="7409700" cy="4351200"/>
          </a:xfrm>
          <a:prstGeom prst="rect">
            <a:avLst/>
          </a:prstGeom>
          <a:noFill/>
          <a:ln>
            <a:noFill/>
          </a:ln>
        </p:spPr>
        <p:txBody>
          <a:bodyPr anchorCtr="0" anchor="t" bIns="45700" lIns="0" spcFirstLastPara="1" rIns="0" wrap="square" tIns="45700">
            <a:normAutofit/>
          </a:bodyPr>
          <a:lstStyle/>
          <a:p>
            <a:pPr indent="0" lvl="0" marL="0" rtl="0" algn="l">
              <a:lnSpc>
                <a:spcPct val="80000"/>
              </a:lnSpc>
              <a:spcBef>
                <a:spcPts val="0"/>
              </a:spcBef>
              <a:spcAft>
                <a:spcPts val="0"/>
              </a:spcAft>
              <a:buSzPts val="1850"/>
              <a:buNone/>
            </a:pPr>
            <a:r>
              <a:rPr i="0" lang="en-US" sz="1750" u="none" strike="noStrike">
                <a:solidFill>
                  <a:schemeClr val="dk1"/>
                </a:solidFill>
              </a:rPr>
              <a:t>Ultrasonic cavitation is an FDA-approved </a:t>
            </a:r>
            <a:r>
              <a:rPr lang="en-US" sz="1750">
                <a:solidFill>
                  <a:schemeClr val="dk1"/>
                </a:solidFill>
              </a:rPr>
              <a:t>non surgical</a:t>
            </a:r>
            <a:r>
              <a:rPr i="0" lang="en-US" sz="1750" u="none" strike="noStrike">
                <a:solidFill>
                  <a:schemeClr val="dk1"/>
                </a:solidFill>
              </a:rPr>
              <a:t> fat reduction procedure that uses ultrasound to destroy fat cells in targeted areas—typically the arms, belly, love handles</a:t>
            </a:r>
            <a:r>
              <a:rPr lang="en-US" sz="1750">
                <a:solidFill>
                  <a:schemeClr val="dk1"/>
                </a:solidFill>
              </a:rPr>
              <a:t> and</a:t>
            </a:r>
            <a:r>
              <a:rPr i="0" lang="en-US" sz="1750" u="none" strike="noStrike">
                <a:solidFill>
                  <a:schemeClr val="dk1"/>
                </a:solidFill>
              </a:rPr>
              <a:t> thighs. </a:t>
            </a:r>
            <a:r>
              <a:rPr lang="en-US" sz="1750">
                <a:solidFill>
                  <a:schemeClr val="dk1"/>
                </a:solidFill>
              </a:rPr>
              <a:t>Using cutting edge technology it converts fat cells into liquid which can then be naturally drained by the body’s own natural filtration system. The cavitation may cause effective consumption of calories and moisture in fat cells and reduce the size of fat cells making them explode instantly, reducing the amount of fat cells and thereby achieving the effects of removing fat.</a:t>
            </a:r>
            <a:endParaRPr sz="1700"/>
          </a:p>
          <a:p>
            <a:pPr indent="0" lvl="0" marL="0" rtl="0" algn="l">
              <a:lnSpc>
                <a:spcPct val="80000"/>
              </a:lnSpc>
              <a:spcBef>
                <a:spcPts val="1400"/>
              </a:spcBef>
              <a:spcAft>
                <a:spcPts val="0"/>
              </a:spcAft>
              <a:buSzPts val="1850"/>
              <a:buNone/>
            </a:pPr>
            <a:r>
              <a:rPr i="0" lang="en-US" sz="1750">
                <a:solidFill>
                  <a:schemeClr val="dk1"/>
                </a:solidFill>
              </a:rPr>
              <a:t>Clients may experience a slight ringing or buzzing in the ear during the treatment as the sound waves penetrate the body. This sound is only heard when the Ultrasound Cavitation applicator is used and stops when the applicator is taken of the skin.</a:t>
            </a:r>
            <a:endParaRPr sz="1700"/>
          </a:p>
          <a:p>
            <a:pPr indent="0" lvl="0" marL="0" rtl="0" algn="l">
              <a:lnSpc>
                <a:spcPct val="80000"/>
              </a:lnSpc>
              <a:spcBef>
                <a:spcPts val="1400"/>
              </a:spcBef>
              <a:spcAft>
                <a:spcPts val="0"/>
              </a:spcAft>
              <a:buSzPts val="1850"/>
              <a:buNone/>
            </a:pPr>
            <a:r>
              <a:rPr lang="en-US" sz="1750">
                <a:solidFill>
                  <a:schemeClr val="dk1"/>
                </a:solidFill>
              </a:rPr>
              <a:t>Ensure that your client comes to the treatment hydrated and remains hydrated after the treatment avoiding alcohol consumption for at least 72 hours. </a:t>
            </a:r>
            <a:endParaRPr i="0" sz="1750">
              <a:solidFill>
                <a:schemeClr val="dk1"/>
              </a:solidFill>
            </a:endParaRPr>
          </a:p>
          <a:p>
            <a:pPr indent="0" lvl="0" marL="0" rtl="0" algn="l">
              <a:lnSpc>
                <a:spcPct val="80000"/>
              </a:lnSpc>
              <a:spcBef>
                <a:spcPts val="1400"/>
              </a:spcBef>
              <a:spcAft>
                <a:spcPts val="0"/>
              </a:spcAft>
              <a:buSzPts val="1850"/>
              <a:buNone/>
            </a:pPr>
            <a:r>
              <a:rPr lang="en-US" sz="1750">
                <a:solidFill>
                  <a:schemeClr val="dk1"/>
                </a:solidFill>
              </a:rPr>
              <a:t>When performing Ultrasonic Cavitation treatments, avoid treating the bone area as this can cause long term damage and frailness of the bone.</a:t>
            </a:r>
            <a:endParaRPr sz="1700"/>
          </a:p>
        </p:txBody>
      </p:sp>
      <p:sp>
        <p:nvSpPr>
          <p:cNvPr id="164" name="Google Shape;164;p10"/>
          <p:cNvSpPr txBox="1"/>
          <p:nvPr>
            <p:ph type="title"/>
          </p:nvPr>
        </p:nvSpPr>
        <p:spPr>
          <a:xfrm>
            <a:off x="946404" y="365760"/>
            <a:ext cx="7269600" cy="1325700"/>
          </a:xfrm>
          <a:prstGeom prst="rect">
            <a:avLst/>
          </a:prstGeom>
          <a:noFill/>
          <a:ln>
            <a:noFill/>
          </a:ln>
        </p:spPr>
        <p:txBody>
          <a:bodyPr anchorCtr="0" anchor="ctr"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en-US"/>
              <a:t>Ultrasonic Cavitation</a:t>
            </a:r>
            <a:endParaRPr/>
          </a:p>
        </p:txBody>
      </p:sp>
      <p:sp>
        <p:nvSpPr>
          <p:cNvPr id="165" name="Google Shape;165;p10"/>
          <p:cNvSpPr txBox="1"/>
          <p:nvPr>
            <p:ph idx="12" type="sldNum"/>
          </p:nvPr>
        </p:nvSpPr>
        <p:spPr>
          <a:xfrm>
            <a:off x="8469625" y="5957325"/>
            <a:ext cx="685800" cy="8085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3600"/>
              <a:buFont typeface="Arial"/>
              <a:buNone/>
            </a:pPr>
            <a:fld id="{00000000-1234-1234-1234-123412341234}" type="slidenum">
              <a:rPr lang="en-US" sz="3600">
                <a:solidFill>
                  <a:srgbClr val="8E8E93"/>
                </a:solidFill>
                <a:latin typeface="Century Schoolbook"/>
                <a:ea typeface="Century Schoolbook"/>
                <a:cs typeface="Century Schoolbook"/>
                <a:sym typeface="Century Schoolbook"/>
              </a:rPr>
              <a:t>‹#›</a:t>
            </a:fld>
            <a:endParaRPr sz="3600">
              <a:solidFill>
                <a:srgbClr val="8E8E93"/>
              </a:solidFill>
              <a:latin typeface="Century Schoolbook"/>
              <a:ea typeface="Century Schoolbook"/>
              <a:cs typeface="Century Schoolbook"/>
              <a:sym typeface="Century Schoolbook"/>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11"/>
          <p:cNvSpPr txBox="1"/>
          <p:nvPr>
            <p:ph type="title"/>
          </p:nvPr>
        </p:nvSpPr>
        <p:spPr>
          <a:xfrm>
            <a:off x="946404" y="365760"/>
            <a:ext cx="7269600" cy="132570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en-US" sz="3500"/>
              <a:t>Ultrasonic Cavitation Demo</a:t>
            </a:r>
            <a:endParaRPr sz="3500"/>
          </a:p>
        </p:txBody>
      </p:sp>
      <p:sp>
        <p:nvSpPr>
          <p:cNvPr id="171" name="Google Shape;171;p11"/>
          <p:cNvSpPr txBox="1"/>
          <p:nvPr>
            <p:ph idx="12" type="sldNum"/>
          </p:nvPr>
        </p:nvSpPr>
        <p:spPr>
          <a:xfrm>
            <a:off x="8469630" y="6172200"/>
            <a:ext cx="685800" cy="593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3600"/>
              <a:buFont typeface="Arial"/>
              <a:buNone/>
            </a:pPr>
            <a:fld id="{00000000-1234-1234-1234-123412341234}" type="slidenum">
              <a:rPr lang="en-US" sz="3600">
                <a:solidFill>
                  <a:srgbClr val="8E8E93"/>
                </a:solidFill>
                <a:latin typeface="Century Schoolbook"/>
                <a:ea typeface="Century Schoolbook"/>
                <a:cs typeface="Century Schoolbook"/>
                <a:sym typeface="Century Schoolbook"/>
              </a:rPr>
              <a:t>‹#›</a:t>
            </a:fld>
            <a:endParaRPr sz="3600">
              <a:solidFill>
                <a:srgbClr val="8E8E93"/>
              </a:solidFill>
              <a:latin typeface="Century Schoolbook"/>
              <a:ea typeface="Century Schoolbook"/>
              <a:cs typeface="Century Schoolbook"/>
              <a:sym typeface="Century Schoolbook"/>
            </a:endParaRPr>
          </a:p>
        </p:txBody>
      </p:sp>
      <p:pic>
        <p:nvPicPr>
          <p:cNvPr id="172" name="Google Shape;172;p11"/>
          <p:cNvPicPr preferRelativeResize="0"/>
          <p:nvPr/>
        </p:nvPicPr>
        <p:blipFill rotWithShape="1">
          <a:blip r:embed="rId3">
            <a:alphaModFix/>
          </a:blip>
          <a:srcRect b="0" l="0" r="0" t="0"/>
          <a:stretch/>
        </p:blipFill>
        <p:spPr>
          <a:xfrm>
            <a:off x="4648200" y="2837454"/>
            <a:ext cx="3581400" cy="2522239"/>
          </a:xfrm>
          <a:prstGeom prst="rect">
            <a:avLst/>
          </a:prstGeom>
          <a:noFill/>
          <a:ln>
            <a:noFill/>
          </a:ln>
          <a:effectLst>
            <a:outerShdw blurRad="292100" rotWithShape="0" algn="tl" dir="2700000" dist="139700">
              <a:srgbClr val="333333">
                <a:alpha val="63529"/>
              </a:srgbClr>
            </a:outerShdw>
          </a:effectLst>
        </p:spPr>
      </p:pic>
      <p:pic>
        <p:nvPicPr>
          <p:cNvPr descr="C:\Users\khowar21\AppData\Local\Microsoft\Windows\INetCache\IE\3ULD4RPA\6afa4a9f-5695-482b-ae15-c0a0a6adaa99[1].jpg" id="173" name="Google Shape;173;p11"/>
          <p:cNvPicPr preferRelativeResize="0"/>
          <p:nvPr/>
        </p:nvPicPr>
        <p:blipFill rotWithShape="1">
          <a:blip r:embed="rId4">
            <a:alphaModFix/>
          </a:blip>
          <a:srcRect b="0" l="0" r="0" t="0"/>
          <a:stretch/>
        </p:blipFill>
        <p:spPr>
          <a:xfrm rot="-1816741">
            <a:off x="819309" y="2937554"/>
            <a:ext cx="3629960" cy="2418461"/>
          </a:xfrm>
          <a:prstGeom prst="ellipse">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12"/>
          <p:cNvSpPr txBox="1"/>
          <p:nvPr>
            <p:ph idx="1" type="body"/>
          </p:nvPr>
        </p:nvSpPr>
        <p:spPr>
          <a:xfrm>
            <a:off x="946399" y="1828800"/>
            <a:ext cx="7269600" cy="4351200"/>
          </a:xfrm>
          <a:prstGeom prst="rect">
            <a:avLst/>
          </a:prstGeom>
          <a:noFill/>
          <a:ln>
            <a:noFill/>
          </a:ln>
        </p:spPr>
        <p:txBody>
          <a:bodyPr anchorCtr="0" anchor="t" bIns="45700" lIns="0" spcFirstLastPara="1" rIns="0" wrap="square" tIns="45700">
            <a:normAutofit/>
          </a:bodyPr>
          <a:lstStyle/>
          <a:p>
            <a:pPr indent="0" lvl="0" marL="91440" rtl="0" algn="l">
              <a:lnSpc>
                <a:spcPct val="90000"/>
              </a:lnSpc>
              <a:spcBef>
                <a:spcPts val="0"/>
              </a:spcBef>
              <a:spcAft>
                <a:spcPts val="0"/>
              </a:spcAft>
              <a:buSzPts val="1440"/>
              <a:buNone/>
            </a:pPr>
            <a:r>
              <a:rPr lang="en-US" sz="1800">
                <a:solidFill>
                  <a:schemeClr val="dk1"/>
                </a:solidFill>
              </a:rPr>
              <a:t>Vacuum suction treatment is applied to the surface of the skin tissue causing lift and </a:t>
            </a:r>
            <a:r>
              <a:rPr i="0" lang="en-US" sz="1800" u="none" strike="noStrike">
                <a:solidFill>
                  <a:schemeClr val="dk1"/>
                </a:solidFill>
              </a:rPr>
              <a:t>stimulates muscles, breaks down cellulite and fatty deposits, eliminating toxins, improving lymphatic drainage and taking inches off. Vacuum therapy also helps restore the skin's natural elasticity to smooth the appearance of dimpling in the thighs and buttocks. This therapy is painless, safe and highly effective.  </a:t>
            </a:r>
            <a:r>
              <a:rPr lang="en-US" sz="1800">
                <a:solidFill>
                  <a:schemeClr val="dk1"/>
                </a:solidFill>
              </a:rPr>
              <a:t>Lymph fluid transports metabolic waste and fatty materials via the lymph nodes and lymphatic system. Vacuum suction improves lymphatic and blood circulation. Since the dead skin is reduced there will be great improvement in the skin textures. Fat deposits in the parts of the body will be improved.</a:t>
            </a:r>
            <a:endParaRPr/>
          </a:p>
          <a:p>
            <a:pPr indent="0" lvl="0" marL="91440" rtl="0" algn="l">
              <a:lnSpc>
                <a:spcPct val="90000"/>
              </a:lnSpc>
              <a:spcBef>
                <a:spcPts val="1400"/>
              </a:spcBef>
              <a:spcAft>
                <a:spcPts val="0"/>
              </a:spcAft>
              <a:buSzPts val="1440"/>
              <a:buNone/>
            </a:pPr>
            <a:r>
              <a:rPr i="0" lang="en-US" sz="1800">
                <a:solidFill>
                  <a:srgbClr val="111111"/>
                </a:solidFill>
              </a:rPr>
              <a:t>The side effects of the Vacuum Therapy are minor. A slight sensitivity that lasts for a few days and mild redness are some of the side effects. This side effects won’t prevent your client from doing their daily duties. The results may vary depending on the number of treatment your client wants.</a:t>
            </a:r>
            <a:endParaRPr sz="1800">
              <a:solidFill>
                <a:schemeClr val="dk1"/>
              </a:solidFill>
            </a:endParaRPr>
          </a:p>
          <a:p>
            <a:pPr indent="0" lvl="0" marL="91440" rtl="0" algn="l">
              <a:lnSpc>
                <a:spcPct val="90000"/>
              </a:lnSpc>
              <a:spcBef>
                <a:spcPts val="1400"/>
              </a:spcBef>
              <a:spcAft>
                <a:spcPts val="0"/>
              </a:spcAft>
              <a:buSzPts val="2000"/>
              <a:buNone/>
            </a:pPr>
            <a:r>
              <a:t/>
            </a:r>
            <a:endParaRPr/>
          </a:p>
        </p:txBody>
      </p:sp>
      <p:sp>
        <p:nvSpPr>
          <p:cNvPr id="179" name="Google Shape;179;p12"/>
          <p:cNvSpPr txBox="1"/>
          <p:nvPr>
            <p:ph type="title"/>
          </p:nvPr>
        </p:nvSpPr>
        <p:spPr>
          <a:xfrm>
            <a:off x="946404" y="365760"/>
            <a:ext cx="7269600" cy="1325700"/>
          </a:xfrm>
          <a:prstGeom prst="rect">
            <a:avLst/>
          </a:prstGeom>
          <a:noFill/>
          <a:ln>
            <a:noFill/>
          </a:ln>
        </p:spPr>
        <p:txBody>
          <a:bodyPr anchorCtr="0" anchor="ctr"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en-US"/>
              <a:t>Vacuum Therapy</a:t>
            </a:r>
            <a:endParaRPr/>
          </a:p>
        </p:txBody>
      </p:sp>
      <p:sp>
        <p:nvSpPr>
          <p:cNvPr id="180" name="Google Shape;180;p12"/>
          <p:cNvSpPr txBox="1"/>
          <p:nvPr>
            <p:ph idx="12" type="sldNum"/>
          </p:nvPr>
        </p:nvSpPr>
        <p:spPr>
          <a:xfrm>
            <a:off x="8469630" y="6172200"/>
            <a:ext cx="685800" cy="593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3600"/>
              <a:buFont typeface="Arial"/>
              <a:buNone/>
            </a:pPr>
            <a:fld id="{00000000-1234-1234-1234-123412341234}" type="slidenum">
              <a:rPr lang="en-US" sz="3600">
                <a:solidFill>
                  <a:srgbClr val="8E8E93"/>
                </a:solidFill>
                <a:latin typeface="Century Schoolbook"/>
                <a:ea typeface="Century Schoolbook"/>
                <a:cs typeface="Century Schoolbook"/>
                <a:sym typeface="Century Schoolbook"/>
              </a:rPr>
              <a:t>‹#›</a:t>
            </a:fld>
            <a:endParaRPr sz="3600">
              <a:solidFill>
                <a:srgbClr val="8E8E93"/>
              </a:solidFill>
              <a:latin typeface="Century Schoolbook"/>
              <a:ea typeface="Century Schoolbook"/>
              <a:cs typeface="Century Schoolbook"/>
              <a:sym typeface="Century Schoolbook"/>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13"/>
          <p:cNvSpPr txBox="1"/>
          <p:nvPr>
            <p:ph type="title"/>
          </p:nvPr>
        </p:nvSpPr>
        <p:spPr>
          <a:xfrm>
            <a:off x="946404" y="365760"/>
            <a:ext cx="7269600" cy="132570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en-US" sz="4200"/>
              <a:t>Vacuum Therapy Demo</a:t>
            </a:r>
            <a:endParaRPr sz="4200"/>
          </a:p>
        </p:txBody>
      </p:sp>
      <p:sp>
        <p:nvSpPr>
          <p:cNvPr id="186" name="Google Shape;186;p13"/>
          <p:cNvSpPr txBox="1"/>
          <p:nvPr>
            <p:ph idx="12" type="sldNum"/>
          </p:nvPr>
        </p:nvSpPr>
        <p:spPr>
          <a:xfrm>
            <a:off x="8469630" y="6172200"/>
            <a:ext cx="685800" cy="593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3600"/>
              <a:buFont typeface="Arial"/>
              <a:buNone/>
            </a:pPr>
            <a:fld id="{00000000-1234-1234-1234-123412341234}" type="slidenum">
              <a:rPr lang="en-US" sz="3600">
                <a:solidFill>
                  <a:srgbClr val="8E8E93"/>
                </a:solidFill>
                <a:latin typeface="Century Schoolbook"/>
                <a:ea typeface="Century Schoolbook"/>
                <a:cs typeface="Century Schoolbook"/>
                <a:sym typeface="Century Schoolbook"/>
              </a:rPr>
              <a:t>‹#›</a:t>
            </a:fld>
            <a:endParaRPr sz="3600">
              <a:solidFill>
                <a:srgbClr val="8E8E93"/>
              </a:solidFill>
              <a:latin typeface="Century Schoolbook"/>
              <a:ea typeface="Century Schoolbook"/>
              <a:cs typeface="Century Schoolbook"/>
              <a:sym typeface="Century Schoolbook"/>
            </a:endParaRPr>
          </a:p>
        </p:txBody>
      </p:sp>
      <p:pic>
        <p:nvPicPr>
          <p:cNvPr descr="C:\Users\khowar21\AppData\Local\Microsoft\Windows\INetCache\IE\D9KNDZAD\cellulite-ritenzione-idrica-caratteristiche-rimedi-7[1].jpg" id="187" name="Google Shape;187;p13"/>
          <p:cNvPicPr preferRelativeResize="0"/>
          <p:nvPr/>
        </p:nvPicPr>
        <p:blipFill rotWithShape="1">
          <a:blip r:embed="rId3">
            <a:alphaModFix/>
          </a:blip>
          <a:srcRect b="0" l="0" r="0" t="0"/>
          <a:stretch/>
        </p:blipFill>
        <p:spPr>
          <a:xfrm>
            <a:off x="4724400" y="3276600"/>
            <a:ext cx="3581400" cy="2686050"/>
          </a:xfrm>
          <a:prstGeom prst="rect">
            <a:avLst/>
          </a:prstGeom>
          <a:noFill/>
          <a:ln>
            <a:noFill/>
          </a:ln>
          <a:effectLst>
            <a:outerShdw blurRad="292100" rotWithShape="0" algn="tl" dir="2700000" dist="139700">
              <a:srgbClr val="333333">
                <a:alpha val="63529"/>
              </a:srgbClr>
            </a:outerShdw>
          </a:effectLst>
        </p:spPr>
      </p:pic>
      <p:pic>
        <p:nvPicPr>
          <p:cNvPr descr="C:\Users\khowar21\AppData\Local\Microsoft\Windows\INetCache\IE\3ULD4RPA\6afa4a9f-5695-482b-ae15-c0a0a6adaa99[1].jpg" id="188" name="Google Shape;188;p13"/>
          <p:cNvPicPr preferRelativeResize="0"/>
          <p:nvPr/>
        </p:nvPicPr>
        <p:blipFill rotWithShape="1">
          <a:blip r:embed="rId4">
            <a:alphaModFix/>
          </a:blip>
          <a:srcRect b="0" l="0" r="0" t="0"/>
          <a:stretch/>
        </p:blipFill>
        <p:spPr>
          <a:xfrm rot="-1816741">
            <a:off x="819309" y="2937554"/>
            <a:ext cx="3629960" cy="2418461"/>
          </a:xfrm>
          <a:prstGeom prst="ellipse">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14"/>
          <p:cNvSpPr txBox="1"/>
          <p:nvPr>
            <p:ph idx="1" type="body"/>
          </p:nvPr>
        </p:nvSpPr>
        <p:spPr>
          <a:xfrm>
            <a:off x="946399" y="1828800"/>
            <a:ext cx="7313100" cy="4351200"/>
          </a:xfrm>
          <a:prstGeom prst="rect">
            <a:avLst/>
          </a:prstGeom>
          <a:noFill/>
          <a:ln>
            <a:noFill/>
          </a:ln>
        </p:spPr>
        <p:txBody>
          <a:bodyPr anchorCtr="0" anchor="t" bIns="45700" lIns="0" spcFirstLastPara="1" rIns="0" wrap="square" tIns="45700">
            <a:normAutofit/>
          </a:bodyPr>
          <a:lstStyle/>
          <a:p>
            <a:pPr indent="0" lvl="0" marL="0" rtl="0" algn="l">
              <a:lnSpc>
                <a:spcPct val="90000"/>
              </a:lnSpc>
              <a:spcBef>
                <a:spcPts val="0"/>
              </a:spcBef>
              <a:spcAft>
                <a:spcPts val="0"/>
              </a:spcAft>
              <a:buSzPts val="1440"/>
              <a:buNone/>
            </a:pPr>
            <a:r>
              <a:rPr lang="en-US">
                <a:solidFill>
                  <a:srgbClr val="000000"/>
                </a:solidFill>
              </a:rPr>
              <a:t>Vacuum therapy for butts, enlarge and tone your buttocks in weeks. This procedure involves two suction cups being attached to each buttock.  You need anywhere from 4 to 12  sessions for a firmer, plumper, perkier, larger, and rounder BUTT! The benefits of butt cupping are great! The procedure promotes blood circulation, clearance of toxins, and removes cellulite and clumpy fatty deposits. It reshapes and contours your butt.  One treatment is equal to 1500 squats. </a:t>
            </a:r>
            <a:endParaRPr>
              <a:solidFill>
                <a:srgbClr val="000000"/>
              </a:solidFill>
            </a:endParaRPr>
          </a:p>
          <a:p>
            <a:pPr indent="0" lvl="0" marL="0" rtl="0" algn="l">
              <a:lnSpc>
                <a:spcPct val="90000"/>
              </a:lnSpc>
              <a:spcBef>
                <a:spcPts val="1400"/>
              </a:spcBef>
              <a:spcAft>
                <a:spcPts val="0"/>
              </a:spcAft>
              <a:buSzPts val="1440"/>
              <a:buNone/>
            </a:pPr>
            <a:r>
              <a:rPr b="0" i="0" lang="en-US">
                <a:solidFill>
                  <a:srgbClr val="000000"/>
                </a:solidFill>
              </a:rPr>
              <a:t>The Brazilian Butt Lift procedure is completely non-surgical, so typically your client can return to normal activities immediately. Some clients experience redness, minor bruising, tingling, numbness or discomfort in the treated area, but this is temporary and will resolve completely. Often times, clients return to work after the session is over.</a:t>
            </a:r>
            <a:endParaRPr>
              <a:solidFill>
                <a:srgbClr val="000000"/>
              </a:solidFill>
            </a:endParaRPr>
          </a:p>
        </p:txBody>
      </p:sp>
      <p:sp>
        <p:nvSpPr>
          <p:cNvPr id="194" name="Google Shape;194;p14"/>
          <p:cNvSpPr txBox="1"/>
          <p:nvPr>
            <p:ph type="title"/>
          </p:nvPr>
        </p:nvSpPr>
        <p:spPr>
          <a:xfrm>
            <a:off x="946404" y="365760"/>
            <a:ext cx="7269600" cy="1325700"/>
          </a:xfrm>
          <a:prstGeom prst="rect">
            <a:avLst/>
          </a:prstGeom>
          <a:noFill/>
          <a:ln>
            <a:noFill/>
          </a:ln>
        </p:spPr>
        <p:txBody>
          <a:bodyPr anchorCtr="0" anchor="ctr"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en-US"/>
              <a:t>Vacuum BBL</a:t>
            </a:r>
            <a:endParaRPr/>
          </a:p>
        </p:txBody>
      </p:sp>
      <p:sp>
        <p:nvSpPr>
          <p:cNvPr id="195" name="Google Shape;195;p14"/>
          <p:cNvSpPr txBox="1"/>
          <p:nvPr>
            <p:ph idx="12" type="sldNum"/>
          </p:nvPr>
        </p:nvSpPr>
        <p:spPr>
          <a:xfrm>
            <a:off x="8469630" y="6172200"/>
            <a:ext cx="685800" cy="593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3600"/>
              <a:buFont typeface="Arial"/>
              <a:buNone/>
            </a:pPr>
            <a:fld id="{00000000-1234-1234-1234-123412341234}" type="slidenum">
              <a:rPr lang="en-US" sz="3600">
                <a:solidFill>
                  <a:srgbClr val="8E8E93"/>
                </a:solidFill>
                <a:latin typeface="Century Schoolbook"/>
                <a:ea typeface="Century Schoolbook"/>
                <a:cs typeface="Century Schoolbook"/>
                <a:sym typeface="Century Schoolbook"/>
              </a:rPr>
              <a:t>‹#›</a:t>
            </a:fld>
            <a:endParaRPr sz="3600">
              <a:solidFill>
                <a:srgbClr val="8E8E93"/>
              </a:solidFill>
              <a:latin typeface="Century Schoolbook"/>
              <a:ea typeface="Century Schoolbook"/>
              <a:cs typeface="Century Schoolbook"/>
              <a:sym typeface="Century Schoolbook"/>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15"/>
          <p:cNvSpPr txBox="1"/>
          <p:nvPr>
            <p:ph type="title"/>
          </p:nvPr>
        </p:nvSpPr>
        <p:spPr>
          <a:xfrm>
            <a:off x="946404" y="365760"/>
            <a:ext cx="7269600" cy="132570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en-US"/>
              <a:t>Vacuum BBL Demo</a:t>
            </a:r>
            <a:endParaRPr/>
          </a:p>
        </p:txBody>
      </p:sp>
      <p:sp>
        <p:nvSpPr>
          <p:cNvPr id="203" name="Google Shape;203;p15"/>
          <p:cNvSpPr txBox="1"/>
          <p:nvPr>
            <p:ph idx="12" type="sldNum"/>
          </p:nvPr>
        </p:nvSpPr>
        <p:spPr>
          <a:xfrm>
            <a:off x="8469630" y="6172200"/>
            <a:ext cx="685800" cy="593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3600"/>
              <a:buFont typeface="Arial"/>
              <a:buNone/>
            </a:pPr>
            <a:fld id="{00000000-1234-1234-1234-123412341234}" type="slidenum">
              <a:rPr lang="en-US" sz="3600">
                <a:solidFill>
                  <a:srgbClr val="8E8E93"/>
                </a:solidFill>
                <a:latin typeface="Century Schoolbook"/>
                <a:ea typeface="Century Schoolbook"/>
                <a:cs typeface="Century Schoolbook"/>
                <a:sym typeface="Century Schoolbook"/>
              </a:rPr>
              <a:t>‹#›</a:t>
            </a:fld>
            <a:endParaRPr sz="3600">
              <a:solidFill>
                <a:srgbClr val="8E8E93"/>
              </a:solidFill>
              <a:latin typeface="Century Schoolbook"/>
              <a:ea typeface="Century Schoolbook"/>
              <a:cs typeface="Century Schoolbook"/>
              <a:sym typeface="Century Schoolbook"/>
            </a:endParaRPr>
          </a:p>
        </p:txBody>
      </p:sp>
      <p:pic>
        <p:nvPicPr>
          <p:cNvPr id="204" name="Google Shape;204;p15"/>
          <p:cNvPicPr preferRelativeResize="0"/>
          <p:nvPr/>
        </p:nvPicPr>
        <p:blipFill rotWithShape="1">
          <a:blip r:embed="rId3">
            <a:alphaModFix/>
          </a:blip>
          <a:srcRect b="0" l="0" r="0" t="0"/>
          <a:stretch/>
        </p:blipFill>
        <p:spPr>
          <a:xfrm>
            <a:off x="4811378" y="3505200"/>
            <a:ext cx="3342021" cy="2387158"/>
          </a:xfrm>
          <a:prstGeom prst="rect">
            <a:avLst/>
          </a:prstGeom>
          <a:noFill/>
          <a:ln>
            <a:noFill/>
          </a:ln>
          <a:effectLst>
            <a:outerShdw blurRad="292100" rotWithShape="0" algn="tl" dir="2700000" dist="139700">
              <a:srgbClr val="333333">
                <a:alpha val="63529"/>
              </a:srgbClr>
            </a:outerShdw>
          </a:effectLst>
        </p:spPr>
      </p:pic>
      <p:pic>
        <p:nvPicPr>
          <p:cNvPr descr="C:\Users\khowar21\AppData\Local\Microsoft\Windows\INetCache\IE\3ULD4RPA\6afa4a9f-5695-482b-ae15-c0a0a6adaa99[1].jpg" id="205" name="Google Shape;205;p15"/>
          <p:cNvPicPr preferRelativeResize="0"/>
          <p:nvPr/>
        </p:nvPicPr>
        <p:blipFill rotWithShape="1">
          <a:blip r:embed="rId4">
            <a:alphaModFix/>
          </a:blip>
          <a:srcRect b="0" l="0" r="0" t="0"/>
          <a:stretch/>
        </p:blipFill>
        <p:spPr>
          <a:xfrm rot="-1816741">
            <a:off x="819309" y="2937554"/>
            <a:ext cx="3629960" cy="2418461"/>
          </a:xfrm>
          <a:prstGeom prst="ellipse">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16"/>
          <p:cNvSpPr txBox="1"/>
          <p:nvPr>
            <p:ph idx="1" type="body"/>
          </p:nvPr>
        </p:nvSpPr>
        <p:spPr>
          <a:xfrm>
            <a:off x="946399" y="1828800"/>
            <a:ext cx="7269600" cy="4351200"/>
          </a:xfrm>
          <a:prstGeom prst="rect">
            <a:avLst/>
          </a:prstGeom>
          <a:noFill/>
          <a:ln>
            <a:noFill/>
          </a:ln>
        </p:spPr>
        <p:txBody>
          <a:bodyPr anchorCtr="0" anchor="t" bIns="45700" lIns="0" spcFirstLastPara="1" rIns="0" wrap="square" tIns="45700">
            <a:normAutofit/>
          </a:bodyPr>
          <a:lstStyle/>
          <a:p>
            <a:pPr indent="-301625" lvl="0" marL="698500" rtl="0" algn="l">
              <a:lnSpc>
                <a:spcPct val="115000"/>
              </a:lnSpc>
              <a:spcBef>
                <a:spcPts val="0"/>
              </a:spcBef>
              <a:spcAft>
                <a:spcPts val="0"/>
              </a:spcAft>
              <a:buClr>
                <a:srgbClr val="384727"/>
              </a:buClr>
              <a:buSzPts val="1150"/>
              <a:buChar char="●"/>
            </a:pPr>
            <a:r>
              <a:rPr lang="en-US" sz="1150">
                <a:solidFill>
                  <a:srgbClr val="384727"/>
                </a:solidFill>
                <a:highlight>
                  <a:srgbClr val="F9F9F9"/>
                </a:highlight>
                <a:latin typeface="Arial"/>
                <a:ea typeface="Arial"/>
                <a:cs typeface="Arial"/>
                <a:sym typeface="Arial"/>
              </a:rPr>
              <a:t>Natural, non-invasive ,Activates lymphatic system, </a:t>
            </a:r>
            <a:r>
              <a:rPr lang="en-US" sz="1150">
                <a:solidFill>
                  <a:srgbClr val="384727"/>
                </a:solidFill>
                <a:highlight>
                  <a:srgbClr val="F9F9F9"/>
                </a:highlight>
                <a:latin typeface="Arial"/>
                <a:ea typeface="Arial"/>
                <a:cs typeface="Arial"/>
                <a:sym typeface="Arial"/>
              </a:rPr>
              <a:t>Reduces/fights/combats water retention and removes toxins from the body,Speeds up metabolism,Breaks down cellulite,Reduces size (“Muffin tops”, “Love handles”, ”Saddlebags” on thighs etc.),Defines arms and legs, Tones and tightens skin, Firms thighs and buttocks.</a:t>
            </a:r>
            <a:endParaRPr sz="1150">
              <a:solidFill>
                <a:srgbClr val="384727"/>
              </a:solidFill>
              <a:highlight>
                <a:srgbClr val="F9F9F9"/>
              </a:highlight>
              <a:latin typeface="Arial"/>
              <a:ea typeface="Arial"/>
              <a:cs typeface="Arial"/>
              <a:sym typeface="Arial"/>
            </a:endParaRPr>
          </a:p>
          <a:p>
            <a:pPr indent="-301625" lvl="0" marL="457200" rtl="0" algn="l">
              <a:lnSpc>
                <a:spcPct val="115000"/>
              </a:lnSpc>
              <a:spcBef>
                <a:spcPts val="0"/>
              </a:spcBef>
              <a:spcAft>
                <a:spcPts val="0"/>
              </a:spcAft>
              <a:buClr>
                <a:srgbClr val="384727"/>
              </a:buClr>
              <a:buSzPts val="1150"/>
              <a:buChar char="●"/>
            </a:pPr>
            <a:r>
              <a:t/>
            </a:r>
            <a:endParaRPr sz="1150">
              <a:solidFill>
                <a:srgbClr val="384727"/>
              </a:solidFill>
              <a:highlight>
                <a:srgbClr val="F9F9F9"/>
              </a:highlight>
              <a:latin typeface="Arial"/>
              <a:ea typeface="Arial"/>
              <a:cs typeface="Arial"/>
              <a:sym typeface="Arial"/>
            </a:endParaRPr>
          </a:p>
          <a:p>
            <a:pPr indent="-301625" lvl="0" marL="698500" rtl="0" algn="l">
              <a:lnSpc>
                <a:spcPct val="115000"/>
              </a:lnSpc>
              <a:spcBef>
                <a:spcPts val="0"/>
              </a:spcBef>
              <a:spcAft>
                <a:spcPts val="0"/>
              </a:spcAft>
              <a:buClr>
                <a:srgbClr val="384727"/>
              </a:buClr>
              <a:buSzPts val="1150"/>
              <a:buFont typeface="Arial"/>
              <a:buChar char="●"/>
            </a:pPr>
            <a:r>
              <a:t/>
            </a:r>
            <a:endParaRPr sz="1150">
              <a:solidFill>
                <a:srgbClr val="384727"/>
              </a:solidFill>
              <a:highlight>
                <a:srgbClr val="F9F9F9"/>
              </a:highlight>
              <a:latin typeface="Arial"/>
              <a:ea typeface="Arial"/>
              <a:cs typeface="Arial"/>
              <a:sym typeface="Arial"/>
            </a:endParaRPr>
          </a:p>
          <a:p>
            <a:pPr indent="-301625" lvl="0" marL="698500" rtl="0" algn="l">
              <a:lnSpc>
                <a:spcPct val="115000"/>
              </a:lnSpc>
              <a:spcBef>
                <a:spcPts val="0"/>
              </a:spcBef>
              <a:spcAft>
                <a:spcPts val="0"/>
              </a:spcAft>
              <a:buClr>
                <a:srgbClr val="384727"/>
              </a:buClr>
              <a:buSzPts val="1150"/>
              <a:buFont typeface="Arial"/>
              <a:buChar char="●"/>
            </a:pPr>
            <a:r>
              <a:t/>
            </a:r>
            <a:endParaRPr sz="1150">
              <a:solidFill>
                <a:srgbClr val="384727"/>
              </a:solidFill>
              <a:highlight>
                <a:srgbClr val="F9F9F9"/>
              </a:highlight>
              <a:latin typeface="Arial"/>
              <a:ea typeface="Arial"/>
              <a:cs typeface="Arial"/>
              <a:sym typeface="Arial"/>
            </a:endParaRPr>
          </a:p>
          <a:p>
            <a:pPr indent="-301625" lvl="0" marL="698500" rtl="0" algn="l">
              <a:lnSpc>
                <a:spcPct val="115000"/>
              </a:lnSpc>
              <a:spcBef>
                <a:spcPts val="0"/>
              </a:spcBef>
              <a:spcAft>
                <a:spcPts val="0"/>
              </a:spcAft>
              <a:buClr>
                <a:srgbClr val="384727"/>
              </a:buClr>
              <a:buSzPts val="1150"/>
              <a:buChar char="●"/>
            </a:pPr>
            <a:r>
              <a:t/>
            </a:r>
            <a:endParaRPr sz="1150">
              <a:solidFill>
                <a:srgbClr val="384727"/>
              </a:solidFill>
              <a:highlight>
                <a:srgbClr val="F9F9F9"/>
              </a:highlight>
              <a:latin typeface="Arial"/>
              <a:ea typeface="Arial"/>
              <a:cs typeface="Arial"/>
              <a:sym typeface="Arial"/>
            </a:endParaRPr>
          </a:p>
          <a:p>
            <a:pPr indent="-301625" lvl="0" marL="698500" rtl="0" algn="l">
              <a:lnSpc>
                <a:spcPct val="115000"/>
              </a:lnSpc>
              <a:spcBef>
                <a:spcPts val="0"/>
              </a:spcBef>
              <a:spcAft>
                <a:spcPts val="0"/>
              </a:spcAft>
              <a:buClr>
                <a:srgbClr val="384727"/>
              </a:buClr>
              <a:buSzPts val="1150"/>
              <a:buChar char="●"/>
            </a:pPr>
            <a:r>
              <a:t/>
            </a:r>
            <a:endParaRPr sz="1150">
              <a:solidFill>
                <a:srgbClr val="384727"/>
              </a:solidFill>
              <a:highlight>
                <a:srgbClr val="F9F9F9"/>
              </a:highlight>
              <a:latin typeface="Arial"/>
              <a:ea typeface="Arial"/>
              <a:cs typeface="Arial"/>
              <a:sym typeface="Arial"/>
            </a:endParaRPr>
          </a:p>
          <a:p>
            <a:pPr indent="-301625" lvl="0" marL="698500" rtl="0" algn="l">
              <a:lnSpc>
                <a:spcPct val="115000"/>
              </a:lnSpc>
              <a:spcBef>
                <a:spcPts val="0"/>
              </a:spcBef>
              <a:spcAft>
                <a:spcPts val="0"/>
              </a:spcAft>
              <a:buClr>
                <a:srgbClr val="384727"/>
              </a:buClr>
              <a:buSzPts val="1150"/>
              <a:buChar char="●"/>
            </a:pPr>
            <a:r>
              <a:t/>
            </a:r>
            <a:endParaRPr sz="1150">
              <a:solidFill>
                <a:srgbClr val="384727"/>
              </a:solidFill>
              <a:highlight>
                <a:srgbClr val="F9F9F9"/>
              </a:highlight>
              <a:latin typeface="Arial"/>
              <a:ea typeface="Arial"/>
              <a:cs typeface="Arial"/>
              <a:sym typeface="Arial"/>
            </a:endParaRPr>
          </a:p>
          <a:p>
            <a:pPr indent="0" lvl="0" marL="0" rtl="0" algn="l">
              <a:lnSpc>
                <a:spcPct val="90000"/>
              </a:lnSpc>
              <a:spcBef>
                <a:spcPts val="4000"/>
              </a:spcBef>
              <a:spcAft>
                <a:spcPts val="0"/>
              </a:spcAft>
              <a:buClr>
                <a:schemeClr val="dk1"/>
              </a:buClr>
              <a:buSzPts val="2000"/>
              <a:buFont typeface="Arial"/>
              <a:buNone/>
            </a:pPr>
            <a:r>
              <a:t/>
            </a:r>
            <a:endParaRPr sz="2000"/>
          </a:p>
          <a:p>
            <a:pPr indent="0" lvl="0" marL="0" rtl="0" algn="l">
              <a:lnSpc>
                <a:spcPct val="90000"/>
              </a:lnSpc>
              <a:spcBef>
                <a:spcPts val="1400"/>
              </a:spcBef>
              <a:spcAft>
                <a:spcPts val="0"/>
              </a:spcAft>
              <a:buSzPts val="2000"/>
              <a:buNone/>
            </a:pPr>
            <a:r>
              <a:rPr lang="en-US" sz="2000" u="none" strike="noStrike">
                <a:solidFill>
                  <a:srgbClr val="111111"/>
                </a:solidFill>
              </a:rPr>
              <a:t>Wood Therapy is ideal to treat back and belly fat, thighs, buttocks, waist, thighs, and upper hips.</a:t>
            </a:r>
            <a:endParaRPr sz="2000"/>
          </a:p>
          <a:p>
            <a:pPr indent="0" lvl="0" marL="0" rtl="0" algn="l">
              <a:lnSpc>
                <a:spcPct val="90000"/>
              </a:lnSpc>
              <a:spcBef>
                <a:spcPts val="1400"/>
              </a:spcBef>
              <a:spcAft>
                <a:spcPts val="0"/>
              </a:spcAft>
              <a:buSzPts val="1800"/>
              <a:buNone/>
            </a:pPr>
            <a:r>
              <a:rPr i="1" lang="en-US" sz="1800" u="none" strike="noStrike">
                <a:solidFill>
                  <a:srgbClr val="111111"/>
                </a:solidFill>
              </a:rPr>
              <a:t>.</a:t>
            </a:r>
            <a:endParaRPr i="1" sz="1800"/>
          </a:p>
        </p:txBody>
      </p:sp>
      <p:sp>
        <p:nvSpPr>
          <p:cNvPr id="211" name="Google Shape;211;p16"/>
          <p:cNvSpPr txBox="1"/>
          <p:nvPr>
            <p:ph type="title"/>
          </p:nvPr>
        </p:nvSpPr>
        <p:spPr>
          <a:xfrm>
            <a:off x="946404" y="365760"/>
            <a:ext cx="7269600" cy="1325700"/>
          </a:xfrm>
          <a:prstGeom prst="rect">
            <a:avLst/>
          </a:prstGeom>
          <a:noFill/>
          <a:ln>
            <a:noFill/>
          </a:ln>
        </p:spPr>
        <p:txBody>
          <a:bodyPr anchorCtr="0" anchor="ctr"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en-US"/>
              <a:t>Wood Therapy</a:t>
            </a:r>
            <a:endParaRPr/>
          </a:p>
        </p:txBody>
      </p:sp>
      <p:sp>
        <p:nvSpPr>
          <p:cNvPr id="212" name="Google Shape;212;p16"/>
          <p:cNvSpPr txBox="1"/>
          <p:nvPr>
            <p:ph idx="12" type="sldNum"/>
          </p:nvPr>
        </p:nvSpPr>
        <p:spPr>
          <a:xfrm>
            <a:off x="8469630" y="6172200"/>
            <a:ext cx="685800" cy="593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3600"/>
              <a:buFont typeface="Arial"/>
              <a:buNone/>
            </a:pPr>
            <a:fld id="{00000000-1234-1234-1234-123412341234}" type="slidenum">
              <a:rPr lang="en-US" sz="3600">
                <a:solidFill>
                  <a:srgbClr val="8E8E93"/>
                </a:solidFill>
                <a:latin typeface="Century Schoolbook"/>
                <a:ea typeface="Century Schoolbook"/>
                <a:cs typeface="Century Schoolbook"/>
                <a:sym typeface="Century Schoolbook"/>
              </a:rPr>
              <a:t>‹#›</a:t>
            </a:fld>
            <a:endParaRPr sz="3600">
              <a:solidFill>
                <a:srgbClr val="8E8E93"/>
              </a:solidFill>
              <a:latin typeface="Century Schoolbook"/>
              <a:ea typeface="Century Schoolbook"/>
              <a:cs typeface="Century Schoolbook"/>
              <a:sym typeface="Century Schoolbook"/>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17"/>
          <p:cNvSpPr txBox="1"/>
          <p:nvPr>
            <p:ph type="title"/>
          </p:nvPr>
        </p:nvSpPr>
        <p:spPr>
          <a:xfrm>
            <a:off x="946404" y="365760"/>
            <a:ext cx="7269600" cy="132570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en-US"/>
              <a:t>Wood Therapy Demo</a:t>
            </a:r>
            <a:endParaRPr/>
          </a:p>
        </p:txBody>
      </p:sp>
      <p:sp>
        <p:nvSpPr>
          <p:cNvPr id="220" name="Google Shape;220;p17"/>
          <p:cNvSpPr txBox="1"/>
          <p:nvPr>
            <p:ph idx="12" type="sldNum"/>
          </p:nvPr>
        </p:nvSpPr>
        <p:spPr>
          <a:xfrm>
            <a:off x="8469630" y="6172200"/>
            <a:ext cx="685800" cy="593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3600"/>
              <a:buFont typeface="Arial"/>
              <a:buNone/>
            </a:pPr>
            <a:fld id="{00000000-1234-1234-1234-123412341234}" type="slidenum">
              <a:rPr lang="en-US" sz="3600">
                <a:solidFill>
                  <a:srgbClr val="8E8E93"/>
                </a:solidFill>
                <a:latin typeface="Century Schoolbook"/>
                <a:ea typeface="Century Schoolbook"/>
                <a:cs typeface="Century Schoolbook"/>
                <a:sym typeface="Century Schoolbook"/>
              </a:rPr>
              <a:t>‹#›</a:t>
            </a:fld>
            <a:endParaRPr sz="3600">
              <a:solidFill>
                <a:srgbClr val="8E8E93"/>
              </a:solidFill>
              <a:latin typeface="Century Schoolbook"/>
              <a:ea typeface="Century Schoolbook"/>
              <a:cs typeface="Century Schoolbook"/>
              <a:sym typeface="Century Schoolbook"/>
            </a:endParaRPr>
          </a:p>
        </p:txBody>
      </p:sp>
      <p:pic>
        <p:nvPicPr>
          <p:cNvPr id="221" name="Google Shape;221;p17"/>
          <p:cNvPicPr preferRelativeResize="0"/>
          <p:nvPr/>
        </p:nvPicPr>
        <p:blipFill rotWithShape="1">
          <a:blip r:embed="rId3">
            <a:alphaModFix/>
          </a:blip>
          <a:srcRect b="0" l="0" r="0" t="0"/>
          <a:stretch/>
        </p:blipFill>
        <p:spPr>
          <a:xfrm>
            <a:off x="4572000" y="3429000"/>
            <a:ext cx="3607056" cy="2286000"/>
          </a:xfrm>
          <a:prstGeom prst="rect">
            <a:avLst/>
          </a:prstGeom>
          <a:noFill/>
          <a:ln>
            <a:noFill/>
          </a:ln>
          <a:effectLst>
            <a:outerShdw blurRad="292100" rotWithShape="0" algn="tl" dir="2700000" dist="139700">
              <a:srgbClr val="333333">
                <a:alpha val="63529"/>
              </a:srgbClr>
            </a:outerShdw>
          </a:effectLst>
        </p:spPr>
      </p:pic>
      <p:pic>
        <p:nvPicPr>
          <p:cNvPr descr="C:\Users\khowar21\AppData\Local\Microsoft\Windows\INetCache\IE\3ULD4RPA\6afa4a9f-5695-482b-ae15-c0a0a6adaa99[1].jpg" id="222" name="Google Shape;222;p17"/>
          <p:cNvPicPr preferRelativeResize="0"/>
          <p:nvPr/>
        </p:nvPicPr>
        <p:blipFill rotWithShape="1">
          <a:blip r:embed="rId4">
            <a:alphaModFix/>
          </a:blip>
          <a:srcRect b="0" l="0" r="0" t="0"/>
          <a:stretch/>
        </p:blipFill>
        <p:spPr>
          <a:xfrm rot="-1816741">
            <a:off x="819309" y="2937554"/>
            <a:ext cx="3629960" cy="2418461"/>
          </a:xfrm>
          <a:prstGeom prst="ellipse">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18"/>
          <p:cNvSpPr txBox="1"/>
          <p:nvPr>
            <p:ph idx="1" type="body"/>
          </p:nvPr>
        </p:nvSpPr>
        <p:spPr>
          <a:xfrm>
            <a:off x="946404" y="1828800"/>
            <a:ext cx="6446400" cy="4351200"/>
          </a:xfrm>
          <a:prstGeom prst="rect">
            <a:avLst/>
          </a:prstGeom>
          <a:noFill/>
          <a:ln>
            <a:noFill/>
          </a:ln>
        </p:spPr>
        <p:txBody>
          <a:bodyPr anchorCtr="0" anchor="t" bIns="45700" lIns="0" spcFirstLastPara="1" rIns="0" wrap="square" tIns="45700">
            <a:normAutofit/>
          </a:bodyPr>
          <a:lstStyle/>
          <a:p>
            <a:pPr indent="0" lvl="0" marL="0" rtl="0" algn="l">
              <a:lnSpc>
                <a:spcPct val="90000"/>
              </a:lnSpc>
              <a:spcBef>
                <a:spcPts val="0"/>
              </a:spcBef>
              <a:spcAft>
                <a:spcPts val="0"/>
              </a:spcAft>
              <a:buSzPts val="2000"/>
              <a:buNone/>
            </a:pPr>
            <a:r>
              <a:rPr lang="en-US">
                <a:solidFill>
                  <a:schemeClr val="dk1"/>
                </a:solidFill>
              </a:rPr>
              <a:t>Laser Lipo procedure uses lasers at various wavelengths to liquefy fat cells.  The laser causes the collagen to contract, which tightens the skin. By directly targeting fat cells the Cold Laser Lipo offers a safe and effective spot fat reduction solution that can be applied to multiple problem areas. </a:t>
            </a:r>
            <a:r>
              <a:rPr i="0" lang="en-US" u="none" strike="noStrike">
                <a:solidFill>
                  <a:schemeClr val="dk1"/>
                </a:solidFill>
              </a:rPr>
              <a:t>The most common treatment areas include: Abdomen; Waistline; Thighs; Arms; Under the chin.</a:t>
            </a:r>
            <a:endParaRPr/>
          </a:p>
          <a:p>
            <a:pPr indent="0" lvl="0" marL="0" rtl="0" algn="l">
              <a:lnSpc>
                <a:spcPct val="90000"/>
              </a:lnSpc>
              <a:spcBef>
                <a:spcPts val="1400"/>
              </a:spcBef>
              <a:spcAft>
                <a:spcPts val="0"/>
              </a:spcAft>
              <a:buSzPts val="2000"/>
              <a:buNone/>
            </a:pPr>
            <a:r>
              <a:rPr lang="en-US">
                <a:solidFill>
                  <a:schemeClr val="dk1"/>
                </a:solidFill>
              </a:rPr>
              <a:t>Though side effects are not come, your client may experience, </a:t>
            </a:r>
            <a:r>
              <a:rPr i="0" lang="en-US">
                <a:solidFill>
                  <a:schemeClr val="dk1"/>
                </a:solidFill>
              </a:rPr>
              <a:t>skin redness, swelling and soreness.</a:t>
            </a:r>
            <a:endParaRPr>
              <a:solidFill>
                <a:schemeClr val="dk1"/>
              </a:solidFill>
            </a:endParaRPr>
          </a:p>
        </p:txBody>
      </p:sp>
      <p:sp>
        <p:nvSpPr>
          <p:cNvPr id="228" name="Google Shape;228;p18"/>
          <p:cNvSpPr txBox="1"/>
          <p:nvPr>
            <p:ph type="title"/>
          </p:nvPr>
        </p:nvSpPr>
        <p:spPr>
          <a:xfrm>
            <a:off x="946404" y="365760"/>
            <a:ext cx="7269600" cy="1325700"/>
          </a:xfrm>
          <a:prstGeom prst="rect">
            <a:avLst/>
          </a:prstGeom>
          <a:noFill/>
          <a:ln>
            <a:noFill/>
          </a:ln>
        </p:spPr>
        <p:txBody>
          <a:bodyPr anchorCtr="0" anchor="ctr"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en-US"/>
              <a:t>Lipo Laser </a:t>
            </a:r>
            <a:endParaRPr/>
          </a:p>
        </p:txBody>
      </p:sp>
      <p:sp>
        <p:nvSpPr>
          <p:cNvPr id="229" name="Google Shape;229;p18"/>
          <p:cNvSpPr txBox="1"/>
          <p:nvPr>
            <p:ph idx="12" type="sldNum"/>
          </p:nvPr>
        </p:nvSpPr>
        <p:spPr>
          <a:xfrm>
            <a:off x="8469630" y="6172200"/>
            <a:ext cx="685800" cy="593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3600"/>
              <a:buFont typeface="Arial"/>
              <a:buNone/>
            </a:pPr>
            <a:fld id="{00000000-1234-1234-1234-123412341234}" type="slidenum">
              <a:rPr lang="en-US" sz="3600">
                <a:solidFill>
                  <a:srgbClr val="8E8E93"/>
                </a:solidFill>
                <a:latin typeface="Century Schoolbook"/>
                <a:ea typeface="Century Schoolbook"/>
                <a:cs typeface="Century Schoolbook"/>
                <a:sym typeface="Century Schoolbook"/>
              </a:rPr>
              <a:t>‹#›</a:t>
            </a:fld>
            <a:endParaRPr sz="3600">
              <a:solidFill>
                <a:srgbClr val="8E8E93"/>
              </a:solidFill>
              <a:latin typeface="Century Schoolbook"/>
              <a:ea typeface="Century Schoolbook"/>
              <a:cs typeface="Century Schoolbook"/>
              <a:sym typeface="Century Schoolbook"/>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2"/>
          <p:cNvSpPr txBox="1"/>
          <p:nvPr>
            <p:ph idx="1" type="body"/>
          </p:nvPr>
        </p:nvSpPr>
        <p:spPr>
          <a:xfrm>
            <a:off x="609600" y="1828800"/>
            <a:ext cx="7606500" cy="4343400"/>
          </a:xfrm>
          <a:prstGeom prst="rect">
            <a:avLst/>
          </a:prstGeom>
          <a:noFill/>
          <a:ln>
            <a:noFill/>
          </a:ln>
        </p:spPr>
        <p:txBody>
          <a:bodyPr anchorCtr="0" anchor="t" bIns="45700" lIns="0" spcFirstLastPara="1" rIns="0" wrap="square" tIns="45700">
            <a:noAutofit/>
          </a:bodyPr>
          <a:lstStyle/>
          <a:p>
            <a:pPr indent="-91440" lvl="0" marL="91440" rtl="0" algn="l">
              <a:lnSpc>
                <a:spcPct val="90000"/>
              </a:lnSpc>
              <a:spcBef>
                <a:spcPts val="0"/>
              </a:spcBef>
              <a:spcAft>
                <a:spcPts val="0"/>
              </a:spcAft>
              <a:buSzPts val="1100"/>
              <a:buChar char="•"/>
            </a:pPr>
            <a:r>
              <a:rPr lang="en-US" sz="1100"/>
              <a:t>In exchange for participation in the activity of </a:t>
            </a:r>
            <a:r>
              <a:rPr b="1" lang="en-US" sz="1100"/>
              <a:t>Body Sculpting Training </a:t>
            </a:r>
            <a:r>
              <a:rPr lang="en-US" sz="1100"/>
              <a:t>organized by </a:t>
            </a:r>
            <a:r>
              <a:rPr lang="en-US" sz="1100">
                <a:highlight>
                  <a:srgbClr val="FFFF00"/>
                </a:highlight>
              </a:rPr>
              <a:t>YOUR COMPANY NAME &amp; ADDRESS  and TRAINEE</a:t>
            </a:r>
            <a:r>
              <a:rPr lang="en-US" sz="1100"/>
              <a:t> I agree for myself to the following: </a:t>
            </a:r>
            <a:endParaRPr/>
          </a:p>
          <a:p>
            <a:pPr indent="-228600" lvl="0" marL="228600" rtl="0" algn="l">
              <a:lnSpc>
                <a:spcPct val="90000"/>
              </a:lnSpc>
              <a:spcBef>
                <a:spcPts val="1400"/>
              </a:spcBef>
              <a:spcAft>
                <a:spcPts val="0"/>
              </a:spcAft>
              <a:buSzPts val="1100"/>
              <a:buFont typeface="Calibri"/>
              <a:buAutoNum type="arabicPeriod"/>
            </a:pPr>
            <a:r>
              <a:rPr b="1" lang="en-US" sz="1100"/>
              <a:t>AGREEMENT TO FOLLOW DIRECTIONS.</a:t>
            </a:r>
            <a:r>
              <a:rPr lang="en-US" sz="1100"/>
              <a:t> I agree to observe and obey all rules and warnings, and further agree to follow any oral instructions or directions given by Body Contouring &amp; More during the training.</a:t>
            </a:r>
            <a:endParaRPr/>
          </a:p>
          <a:p>
            <a:pPr indent="-228600" lvl="0" marL="228600" rtl="0" algn="l">
              <a:lnSpc>
                <a:spcPct val="90000"/>
              </a:lnSpc>
              <a:spcBef>
                <a:spcPts val="1400"/>
              </a:spcBef>
              <a:spcAft>
                <a:spcPts val="0"/>
              </a:spcAft>
              <a:buSzPts val="1100"/>
              <a:buFont typeface="Calibri"/>
              <a:buAutoNum type="arabicPeriod"/>
            </a:pPr>
            <a:r>
              <a:rPr b="1" lang="en-US" sz="1100"/>
              <a:t>ASSUMPTION OF THE RISKS AND RELEASE. </a:t>
            </a:r>
            <a:r>
              <a:rPr lang="en-US" sz="1100"/>
              <a:t>I recognize that there are certain inherent risks associated with the body sculpting activities and I assume full responsibility for personal injury to myself, and further release and discharge Body Contouring &amp; More for injury, loss or damage arising out of my use of machinery.  I also acknowledge that BCM is not responsible for my success or future in body sculpting </a:t>
            </a:r>
            <a:endParaRPr/>
          </a:p>
          <a:p>
            <a:pPr indent="-228600" lvl="0" marL="228600" rtl="0" algn="l">
              <a:lnSpc>
                <a:spcPct val="90000"/>
              </a:lnSpc>
              <a:spcBef>
                <a:spcPts val="1400"/>
              </a:spcBef>
              <a:spcAft>
                <a:spcPts val="0"/>
              </a:spcAft>
              <a:buSzPts val="1100"/>
              <a:buFont typeface="Calibri"/>
              <a:buAutoNum type="arabicPeriod"/>
            </a:pPr>
            <a:r>
              <a:rPr b="1" lang="en-US" sz="1100"/>
              <a:t>INDEMNIFICATION. </a:t>
            </a:r>
            <a:r>
              <a:rPr lang="en-US" sz="1100"/>
              <a:t>I agree to indemnify and defend Body Contouring &amp; More against all claims, causes of action, damages, judgments, costs or expenses, including attorney fees and other litigation costs, which may in any way arise from my use of  machinery. </a:t>
            </a:r>
            <a:endParaRPr/>
          </a:p>
          <a:p>
            <a:pPr indent="-228600" lvl="0" marL="228600" rtl="0" algn="l">
              <a:lnSpc>
                <a:spcPct val="90000"/>
              </a:lnSpc>
              <a:spcBef>
                <a:spcPts val="1400"/>
              </a:spcBef>
              <a:spcAft>
                <a:spcPts val="0"/>
              </a:spcAft>
              <a:buSzPts val="1100"/>
              <a:buFont typeface="Calibri"/>
              <a:buAutoNum type="arabicPeriod"/>
            </a:pPr>
            <a:r>
              <a:rPr b="1" lang="en-US" sz="1100"/>
              <a:t>FEES.</a:t>
            </a:r>
            <a:r>
              <a:rPr lang="en-US" sz="1100"/>
              <a:t> I understand and acknowledge that deposits/payments for the above training and/or consultation are </a:t>
            </a:r>
            <a:r>
              <a:rPr lang="en-US" sz="1100" u="sng"/>
              <a:t>non- refundable</a:t>
            </a:r>
            <a:r>
              <a:rPr lang="en-US" sz="1100"/>
              <a:t>. </a:t>
            </a:r>
            <a:endParaRPr/>
          </a:p>
          <a:p>
            <a:pPr indent="-228600" lvl="0" marL="228600" rtl="0" algn="l">
              <a:lnSpc>
                <a:spcPct val="90000"/>
              </a:lnSpc>
              <a:spcBef>
                <a:spcPts val="1400"/>
              </a:spcBef>
              <a:spcAft>
                <a:spcPts val="0"/>
              </a:spcAft>
              <a:buSzPts val="1100"/>
              <a:buFont typeface="Calibri"/>
              <a:buAutoNum type="arabicPeriod"/>
            </a:pPr>
            <a:r>
              <a:rPr b="1" lang="en-US" sz="1100"/>
              <a:t>NON-COMPETE.  </a:t>
            </a:r>
            <a:r>
              <a:rPr lang="en-US" sz="1100"/>
              <a:t>I understand that Body Contouring &amp; More will be disclosed or may disclose information including, ideas, inventions and other technical, business, financial and product development plans, and information, during the training/business class.  I understand that this is "</a:t>
            </a:r>
            <a:r>
              <a:rPr b="1" lang="en-US" sz="1100" u="sng"/>
              <a:t>Proprietary and Confidential Information</a:t>
            </a:r>
            <a:r>
              <a:rPr lang="en-US" sz="1100"/>
              <a:t>".  I agree to hold BCM Proprietary Information in confidence and to take all necessary precautions to protect such Proprietary Information. This  I understand that this training is NOT a train the trainer session and does not certify me to be able to train or certify others.  I agree not to use, steal any information that is shared, provided to me from Body Contouring &amp; More and understand legal actions can be taken in the event I disclose or use any of the consent provided to me.  Agreement shall be governed by the laws of the State of California and may be enforced in any court in California. </a:t>
            </a:r>
            <a:endParaRPr/>
          </a:p>
          <a:p>
            <a:pPr indent="-91440" lvl="0" marL="91440" rtl="0" algn="l">
              <a:lnSpc>
                <a:spcPct val="90000"/>
              </a:lnSpc>
              <a:spcBef>
                <a:spcPts val="1400"/>
              </a:spcBef>
              <a:spcAft>
                <a:spcPts val="0"/>
              </a:spcAft>
              <a:buSzPts val="1100"/>
              <a:buChar char="•"/>
            </a:pPr>
            <a:r>
              <a:rPr b="1" lang="en-US" sz="1100"/>
              <a:t>I HAVE READ THIS DOCUMENT AND UNDERSTAND IT. I VOLUNTARILY SURRENDER CERTAIN LEGAL RIGHTS.</a:t>
            </a:r>
            <a:r>
              <a:rPr lang="en-US" sz="1100"/>
              <a:t> </a:t>
            </a:r>
            <a:endParaRPr/>
          </a:p>
          <a:p>
            <a:pPr indent="0" lvl="0" marL="182880" rtl="0" algn="l">
              <a:lnSpc>
                <a:spcPct val="90000"/>
              </a:lnSpc>
              <a:spcBef>
                <a:spcPts val="1400"/>
              </a:spcBef>
              <a:spcAft>
                <a:spcPts val="0"/>
              </a:spcAft>
              <a:buSzPts val="1440"/>
              <a:buNone/>
            </a:pPr>
            <a:r>
              <a:t/>
            </a:r>
            <a:endParaRPr/>
          </a:p>
          <a:p>
            <a:pPr indent="0" lvl="0" marL="91440" rtl="0" algn="l">
              <a:lnSpc>
                <a:spcPct val="90000"/>
              </a:lnSpc>
              <a:spcBef>
                <a:spcPts val="1400"/>
              </a:spcBef>
              <a:spcAft>
                <a:spcPts val="0"/>
              </a:spcAft>
              <a:buSzPts val="1600"/>
              <a:buNone/>
            </a:pPr>
            <a:r>
              <a:t/>
            </a:r>
            <a:endParaRPr sz="1600"/>
          </a:p>
        </p:txBody>
      </p:sp>
      <p:sp>
        <p:nvSpPr>
          <p:cNvPr id="101" name="Google Shape;101;p2"/>
          <p:cNvSpPr txBox="1"/>
          <p:nvPr>
            <p:ph type="title"/>
          </p:nvPr>
        </p:nvSpPr>
        <p:spPr>
          <a:xfrm>
            <a:off x="946404" y="365760"/>
            <a:ext cx="7269600" cy="132570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3200"/>
              <a:buFont typeface="Calibri"/>
              <a:buNone/>
            </a:pPr>
            <a:r>
              <a:rPr b="1" lang="en-US" sz="2500"/>
              <a:t>RELEASE OF LIABILITY WAIVER</a:t>
            </a:r>
            <a:br>
              <a:rPr b="1" lang="en-US" sz="2500"/>
            </a:br>
            <a:r>
              <a:rPr b="1" lang="en-US" sz="2500"/>
              <a:t>NON-COMPETE AGREEMENT</a:t>
            </a:r>
            <a:endParaRPr sz="2500"/>
          </a:p>
        </p:txBody>
      </p:sp>
      <p:sp>
        <p:nvSpPr>
          <p:cNvPr id="102" name="Google Shape;102;p2"/>
          <p:cNvSpPr txBox="1"/>
          <p:nvPr>
            <p:ph idx="12" type="sldNum"/>
          </p:nvPr>
        </p:nvSpPr>
        <p:spPr>
          <a:xfrm>
            <a:off x="8469630" y="6172200"/>
            <a:ext cx="685800" cy="593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3600"/>
              <a:buFont typeface="Arial"/>
              <a:buNone/>
            </a:pPr>
            <a:fld id="{00000000-1234-1234-1234-123412341234}" type="slidenum">
              <a:rPr lang="en-US" sz="3600">
                <a:solidFill>
                  <a:srgbClr val="8E8E93"/>
                </a:solidFill>
                <a:latin typeface="Century Schoolbook"/>
                <a:ea typeface="Century Schoolbook"/>
                <a:cs typeface="Century Schoolbook"/>
                <a:sym typeface="Century Schoolbook"/>
              </a:rPr>
              <a:t>‹#›</a:t>
            </a:fld>
            <a:endParaRPr sz="3600">
              <a:solidFill>
                <a:srgbClr val="8E8E93"/>
              </a:solidFill>
              <a:latin typeface="Century Schoolbook"/>
              <a:ea typeface="Century Schoolbook"/>
              <a:cs typeface="Century Schoolbook"/>
              <a:sym typeface="Century Schoolbook"/>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19"/>
          <p:cNvSpPr txBox="1"/>
          <p:nvPr>
            <p:ph type="title"/>
          </p:nvPr>
        </p:nvSpPr>
        <p:spPr>
          <a:xfrm>
            <a:off x="946404" y="365760"/>
            <a:ext cx="7269600" cy="132570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en-US"/>
              <a:t>Lipo Laser Demo</a:t>
            </a:r>
            <a:endParaRPr/>
          </a:p>
        </p:txBody>
      </p:sp>
      <p:sp>
        <p:nvSpPr>
          <p:cNvPr id="237" name="Google Shape;237;p19"/>
          <p:cNvSpPr txBox="1"/>
          <p:nvPr>
            <p:ph idx="12" type="sldNum"/>
          </p:nvPr>
        </p:nvSpPr>
        <p:spPr>
          <a:xfrm>
            <a:off x="8469630" y="6172200"/>
            <a:ext cx="685800" cy="593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3600"/>
              <a:buFont typeface="Arial"/>
              <a:buNone/>
            </a:pPr>
            <a:fld id="{00000000-1234-1234-1234-123412341234}" type="slidenum">
              <a:rPr lang="en-US" sz="3600">
                <a:solidFill>
                  <a:srgbClr val="8E8E93"/>
                </a:solidFill>
                <a:latin typeface="Century Schoolbook"/>
                <a:ea typeface="Century Schoolbook"/>
                <a:cs typeface="Century Schoolbook"/>
                <a:sym typeface="Century Schoolbook"/>
              </a:rPr>
              <a:t>‹#›</a:t>
            </a:fld>
            <a:endParaRPr sz="3600">
              <a:solidFill>
                <a:srgbClr val="8E8E93"/>
              </a:solidFill>
              <a:latin typeface="Century Schoolbook"/>
              <a:ea typeface="Century Schoolbook"/>
              <a:cs typeface="Century Schoolbook"/>
              <a:sym typeface="Century Schoolbook"/>
            </a:endParaRPr>
          </a:p>
        </p:txBody>
      </p:sp>
      <p:pic>
        <p:nvPicPr>
          <p:cNvPr id="238" name="Google Shape;238;p19"/>
          <p:cNvPicPr preferRelativeResize="0"/>
          <p:nvPr/>
        </p:nvPicPr>
        <p:blipFill rotWithShape="1">
          <a:blip r:embed="rId3">
            <a:alphaModFix/>
          </a:blip>
          <a:srcRect b="0" l="0" r="0" t="0"/>
          <a:stretch/>
        </p:blipFill>
        <p:spPr>
          <a:xfrm>
            <a:off x="4571999" y="3692094"/>
            <a:ext cx="3124203" cy="1794306"/>
          </a:xfrm>
          <a:prstGeom prst="rect">
            <a:avLst/>
          </a:prstGeom>
          <a:noFill/>
          <a:ln>
            <a:noFill/>
          </a:ln>
          <a:effectLst>
            <a:outerShdw blurRad="292100" rotWithShape="0" algn="tl" dir="2700000" dist="139700">
              <a:srgbClr val="333333">
                <a:alpha val="63529"/>
              </a:srgbClr>
            </a:outerShdw>
          </a:effectLst>
        </p:spPr>
      </p:pic>
      <p:pic>
        <p:nvPicPr>
          <p:cNvPr descr="C:\Users\khowar21\AppData\Local\Microsoft\Windows\INetCache\IE\3ULD4RPA\6afa4a9f-5695-482b-ae15-c0a0a6adaa99[1].jpg" id="239" name="Google Shape;239;p19"/>
          <p:cNvPicPr preferRelativeResize="0"/>
          <p:nvPr/>
        </p:nvPicPr>
        <p:blipFill rotWithShape="1">
          <a:blip r:embed="rId4">
            <a:alphaModFix/>
          </a:blip>
          <a:srcRect b="0" l="0" r="0" t="0"/>
          <a:stretch/>
        </p:blipFill>
        <p:spPr>
          <a:xfrm rot="-1816741">
            <a:off x="819309" y="2937554"/>
            <a:ext cx="3629960" cy="2418461"/>
          </a:xfrm>
          <a:prstGeom prst="ellipse">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22"/>
          <p:cNvSpPr txBox="1"/>
          <p:nvPr>
            <p:ph idx="1" type="body"/>
          </p:nvPr>
        </p:nvSpPr>
        <p:spPr>
          <a:xfrm>
            <a:off x="946399" y="1828800"/>
            <a:ext cx="7269600" cy="4351200"/>
          </a:xfrm>
          <a:prstGeom prst="rect">
            <a:avLst/>
          </a:prstGeom>
          <a:noFill/>
          <a:ln>
            <a:noFill/>
          </a:ln>
        </p:spPr>
        <p:txBody>
          <a:bodyPr anchorCtr="0" anchor="t" bIns="45700" lIns="0" spcFirstLastPara="1" rIns="0" wrap="square" tIns="45700">
            <a:noAutofit/>
          </a:bodyPr>
          <a:lstStyle/>
          <a:p>
            <a:pPr indent="0" lvl="0" marL="91440" rtl="0" algn="l">
              <a:lnSpc>
                <a:spcPct val="70000"/>
              </a:lnSpc>
              <a:spcBef>
                <a:spcPts val="0"/>
              </a:spcBef>
              <a:spcAft>
                <a:spcPts val="0"/>
              </a:spcAft>
              <a:buSzPts val="1440"/>
              <a:buNone/>
            </a:pPr>
            <a:r>
              <a:rPr b="1" lang="en-US" sz="1400" u="sng"/>
              <a:t>Pre/Post Treatment Instructions:</a:t>
            </a:r>
            <a:endParaRPr/>
          </a:p>
          <a:p>
            <a:pPr indent="-2537" lvl="0" marL="91440" rtl="0" algn="l">
              <a:lnSpc>
                <a:spcPct val="70000"/>
              </a:lnSpc>
              <a:spcBef>
                <a:spcPts val="1400"/>
              </a:spcBef>
              <a:spcAft>
                <a:spcPts val="0"/>
              </a:spcAft>
              <a:buSzPts val="1400"/>
              <a:buNone/>
            </a:pPr>
            <a:r>
              <a:t/>
            </a:r>
            <a:endParaRPr sz="1400"/>
          </a:p>
          <a:p>
            <a:pPr indent="-342900" lvl="0" marL="342900" rtl="0" algn="l">
              <a:lnSpc>
                <a:spcPct val="70000"/>
              </a:lnSpc>
              <a:spcBef>
                <a:spcPts val="1400"/>
              </a:spcBef>
              <a:spcAft>
                <a:spcPts val="0"/>
              </a:spcAft>
              <a:buSzPts val="1400"/>
              <a:buFont typeface="Noto Sans Symbols"/>
              <a:buChar char="❖"/>
            </a:pPr>
            <a:r>
              <a:rPr lang="en-US" sz="1400"/>
              <a:t>Avoid eating two hours before and after treatment sessions</a:t>
            </a:r>
            <a:endParaRPr/>
          </a:p>
          <a:p>
            <a:pPr indent="-342900" lvl="0" marL="342900" rtl="0" algn="l">
              <a:lnSpc>
                <a:spcPct val="70000"/>
              </a:lnSpc>
              <a:spcBef>
                <a:spcPts val="1400"/>
              </a:spcBef>
              <a:spcAft>
                <a:spcPts val="0"/>
              </a:spcAft>
              <a:buSzPts val="1400"/>
              <a:buFont typeface="Noto Sans Symbols"/>
              <a:buChar char="❖"/>
            </a:pPr>
            <a:r>
              <a:rPr lang="en-US" sz="1400"/>
              <a:t>Avoid heavy meals on the treatment days</a:t>
            </a:r>
            <a:endParaRPr/>
          </a:p>
          <a:p>
            <a:pPr indent="-342900" lvl="0" marL="342900" rtl="0" algn="l">
              <a:lnSpc>
                <a:spcPct val="70000"/>
              </a:lnSpc>
              <a:spcBef>
                <a:spcPts val="1400"/>
              </a:spcBef>
              <a:spcAft>
                <a:spcPts val="0"/>
              </a:spcAft>
              <a:buSzPts val="1400"/>
              <a:buFont typeface="Noto Sans Symbols"/>
              <a:buChar char="❖"/>
            </a:pPr>
            <a:r>
              <a:rPr lang="en-US" sz="1400"/>
              <a:t>Drink plenty of water to facilitate lymphatic drainage</a:t>
            </a:r>
            <a:endParaRPr/>
          </a:p>
          <a:p>
            <a:pPr indent="-342900" lvl="0" marL="342900" rtl="0" algn="l">
              <a:lnSpc>
                <a:spcPct val="70000"/>
              </a:lnSpc>
              <a:spcBef>
                <a:spcPts val="1400"/>
              </a:spcBef>
              <a:spcAft>
                <a:spcPts val="0"/>
              </a:spcAft>
              <a:buSzPts val="1400"/>
              <a:buFont typeface="Noto Sans Symbols"/>
              <a:buChar char="❖"/>
            </a:pPr>
            <a:r>
              <a:rPr lang="en-US" sz="1400"/>
              <a:t>Limit carbonated drinks, coffee, and tea during treatment period</a:t>
            </a:r>
            <a:endParaRPr/>
          </a:p>
          <a:p>
            <a:pPr indent="-342900" lvl="0" marL="342900" rtl="0" algn="l">
              <a:lnSpc>
                <a:spcPct val="70000"/>
              </a:lnSpc>
              <a:spcBef>
                <a:spcPts val="1400"/>
              </a:spcBef>
              <a:spcAft>
                <a:spcPts val="0"/>
              </a:spcAft>
              <a:buSzPts val="1400"/>
              <a:buFont typeface="Noto Sans Symbols"/>
              <a:buChar char="❖"/>
            </a:pPr>
            <a:r>
              <a:rPr lang="en-US" sz="1400"/>
              <a:t>Avoid fasting or the body will go into “starvation mode” and become more resistant to the release of stored fat</a:t>
            </a:r>
            <a:endParaRPr/>
          </a:p>
          <a:p>
            <a:pPr indent="-342900" lvl="0" marL="342900" rtl="0" algn="l">
              <a:lnSpc>
                <a:spcPct val="70000"/>
              </a:lnSpc>
              <a:spcBef>
                <a:spcPts val="1400"/>
              </a:spcBef>
              <a:spcAft>
                <a:spcPts val="0"/>
              </a:spcAft>
              <a:buSzPts val="1400"/>
              <a:buFont typeface="Noto Sans Symbols"/>
              <a:buChar char="❖"/>
            </a:pPr>
            <a:r>
              <a:rPr lang="en-US" sz="1400"/>
              <a:t>We encourage the client to perform 30-45 minutes of cardio-vascular work-out after treatment in order to create the energy demand that will facilitate metabolism of the fatty acids and glycerol freed from the fat cells</a:t>
            </a:r>
            <a:endParaRPr/>
          </a:p>
          <a:p>
            <a:pPr indent="-342900" lvl="0" marL="342900" rtl="0" algn="l">
              <a:lnSpc>
                <a:spcPct val="70000"/>
              </a:lnSpc>
              <a:spcBef>
                <a:spcPts val="1400"/>
              </a:spcBef>
              <a:spcAft>
                <a:spcPts val="0"/>
              </a:spcAft>
              <a:buSzPts val="1400"/>
              <a:buFont typeface="Noto Sans Symbols"/>
              <a:buChar char="❖"/>
            </a:pPr>
            <a:r>
              <a:rPr lang="en-US" sz="1400"/>
              <a:t>Consider contraindications or other medical issues that may impact the results of this “one off” treatment. Some medical disorders that may reduce first treatment response include thyroid, immune, lymphatic related conditions, pre-menopause, menopause, diabetes, and infection (including viral)</a:t>
            </a:r>
            <a:endParaRPr/>
          </a:p>
          <a:p>
            <a:pPr indent="0" lvl="0" marL="91440" rtl="0" algn="l">
              <a:lnSpc>
                <a:spcPct val="70000"/>
              </a:lnSpc>
              <a:spcBef>
                <a:spcPts val="1400"/>
              </a:spcBef>
              <a:spcAft>
                <a:spcPts val="0"/>
              </a:spcAft>
              <a:buSzPts val="1440"/>
              <a:buNone/>
            </a:pPr>
            <a:r>
              <a:t/>
            </a:r>
            <a:endParaRPr/>
          </a:p>
        </p:txBody>
      </p:sp>
      <p:sp>
        <p:nvSpPr>
          <p:cNvPr id="245" name="Google Shape;245;p22"/>
          <p:cNvSpPr txBox="1"/>
          <p:nvPr>
            <p:ph type="title"/>
          </p:nvPr>
        </p:nvSpPr>
        <p:spPr>
          <a:xfrm>
            <a:off x="946404" y="365760"/>
            <a:ext cx="7269600" cy="1325700"/>
          </a:xfrm>
          <a:prstGeom prst="rect">
            <a:avLst/>
          </a:prstGeom>
          <a:noFill/>
          <a:ln>
            <a:noFill/>
          </a:ln>
        </p:spPr>
        <p:txBody>
          <a:bodyPr anchorCtr="0" anchor="ctr" bIns="45700" lIns="91425" spcFirstLastPara="1" rIns="91425" wrap="square" tIns="45700">
            <a:noAutofit/>
          </a:bodyPr>
          <a:lstStyle/>
          <a:p>
            <a:pPr indent="0" lvl="0" marL="0" rtl="0" algn="l">
              <a:lnSpc>
                <a:spcPct val="85000"/>
              </a:lnSpc>
              <a:spcBef>
                <a:spcPts val="0"/>
              </a:spcBef>
              <a:spcAft>
                <a:spcPts val="0"/>
              </a:spcAft>
              <a:buClr>
                <a:srgbClr val="3F3F3F"/>
              </a:buClr>
              <a:buSzPts val="4800"/>
              <a:buFont typeface="Calibri"/>
              <a:buNone/>
            </a:pPr>
            <a:r>
              <a:rPr lang="en-US"/>
              <a:t>Pre &amp; Post</a:t>
            </a:r>
            <a:endParaRPr/>
          </a:p>
        </p:txBody>
      </p:sp>
      <p:sp>
        <p:nvSpPr>
          <p:cNvPr id="246" name="Google Shape;246;p22"/>
          <p:cNvSpPr txBox="1"/>
          <p:nvPr>
            <p:ph idx="12" type="sldNum"/>
          </p:nvPr>
        </p:nvSpPr>
        <p:spPr>
          <a:xfrm>
            <a:off x="8469630" y="6172200"/>
            <a:ext cx="685800" cy="593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3600"/>
              <a:buFont typeface="Arial"/>
              <a:buNone/>
            </a:pPr>
            <a:fld id="{00000000-1234-1234-1234-123412341234}" type="slidenum">
              <a:rPr lang="en-US" sz="3600">
                <a:solidFill>
                  <a:srgbClr val="8E8E93"/>
                </a:solidFill>
                <a:latin typeface="Century Schoolbook"/>
                <a:ea typeface="Century Schoolbook"/>
                <a:cs typeface="Century Schoolbook"/>
                <a:sym typeface="Century Schoolbook"/>
              </a:rPr>
              <a:t>‹#›</a:t>
            </a:fld>
            <a:endParaRPr sz="3600">
              <a:solidFill>
                <a:srgbClr val="8E8E93"/>
              </a:solidFill>
              <a:latin typeface="Century Schoolbook"/>
              <a:ea typeface="Century Schoolbook"/>
              <a:cs typeface="Century Schoolbook"/>
              <a:sym typeface="Century Schoolbook"/>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23"/>
          <p:cNvSpPr txBox="1"/>
          <p:nvPr>
            <p:ph idx="1" type="body"/>
          </p:nvPr>
        </p:nvSpPr>
        <p:spPr>
          <a:xfrm>
            <a:off x="946400" y="1828800"/>
            <a:ext cx="7184700" cy="4351200"/>
          </a:xfrm>
          <a:prstGeom prst="rect">
            <a:avLst/>
          </a:prstGeom>
          <a:noFill/>
          <a:ln>
            <a:noFill/>
          </a:ln>
        </p:spPr>
        <p:txBody>
          <a:bodyPr anchorCtr="0" anchor="t" bIns="45700" lIns="0" spcFirstLastPara="1" rIns="0" wrap="square" tIns="45700">
            <a:normAutofit/>
          </a:bodyPr>
          <a:lstStyle/>
          <a:p>
            <a:pPr indent="0" lvl="0" marL="91440" rtl="0" algn="l">
              <a:lnSpc>
                <a:spcPct val="70000"/>
              </a:lnSpc>
              <a:spcBef>
                <a:spcPts val="0"/>
              </a:spcBef>
              <a:spcAft>
                <a:spcPts val="0"/>
              </a:spcAft>
              <a:buSzPts val="1440"/>
              <a:buNone/>
            </a:pPr>
            <a:r>
              <a:rPr lang="en-US" sz="1400"/>
              <a:t> </a:t>
            </a:r>
            <a:r>
              <a:rPr b="1" lang="en-US" sz="1400" u="sng"/>
              <a:t>Possible Side Effects:</a:t>
            </a:r>
            <a:endParaRPr sz="1400"/>
          </a:p>
          <a:p>
            <a:pPr indent="0" lvl="0" marL="91440" rtl="0" algn="l">
              <a:lnSpc>
                <a:spcPct val="70000"/>
              </a:lnSpc>
              <a:spcBef>
                <a:spcPts val="1400"/>
              </a:spcBef>
              <a:spcAft>
                <a:spcPts val="0"/>
              </a:spcAft>
              <a:buSzPts val="1440"/>
              <a:buNone/>
            </a:pPr>
            <a:r>
              <a:t/>
            </a:r>
            <a:endParaRPr sz="1400"/>
          </a:p>
          <a:p>
            <a:pPr indent="-342900" lvl="0" marL="342900" rtl="0" algn="l">
              <a:lnSpc>
                <a:spcPct val="70000"/>
              </a:lnSpc>
              <a:spcBef>
                <a:spcPts val="1400"/>
              </a:spcBef>
              <a:spcAft>
                <a:spcPts val="0"/>
              </a:spcAft>
              <a:buSzPts val="1400"/>
              <a:buFont typeface="Noto Sans Symbols"/>
              <a:buChar char="❖"/>
            </a:pPr>
            <a:r>
              <a:rPr b="1" lang="en-US" sz="1400"/>
              <a:t>Diarrhea</a:t>
            </a:r>
            <a:r>
              <a:rPr lang="en-US" sz="1400"/>
              <a:t>: when fat is successfully broken down, it must exit the body as stool. You may or may not notice an increase in bowel movements. Typically, diarrhea is mild and lasts no longer than 36 hours. </a:t>
            </a:r>
            <a:endParaRPr/>
          </a:p>
          <a:p>
            <a:pPr indent="-342900" lvl="0" marL="342900" rtl="0" algn="l">
              <a:lnSpc>
                <a:spcPct val="70000"/>
              </a:lnSpc>
              <a:spcBef>
                <a:spcPts val="1400"/>
              </a:spcBef>
              <a:spcAft>
                <a:spcPts val="0"/>
              </a:spcAft>
              <a:buSzPts val="1400"/>
              <a:buFont typeface="Noto Sans Symbols"/>
              <a:buChar char="❖"/>
            </a:pPr>
            <a:r>
              <a:rPr b="1" lang="en-US" sz="1400"/>
              <a:t>Increased urination</a:t>
            </a:r>
            <a:r>
              <a:rPr lang="en-US" sz="1400"/>
              <a:t>: loss of water from your tissues is normal following the procedure and is a good sign that you are removing fat from your body. Fat enters the blood from the lymphatic system, increasing the “thickness” of the blood (oncotic pressure), and pulling water from tissues to carry the fat to the bowel for removal.</a:t>
            </a:r>
            <a:endParaRPr/>
          </a:p>
          <a:p>
            <a:pPr indent="-342900" lvl="0" marL="342900" rtl="0" algn="l">
              <a:lnSpc>
                <a:spcPct val="70000"/>
              </a:lnSpc>
              <a:spcBef>
                <a:spcPts val="1400"/>
              </a:spcBef>
              <a:spcAft>
                <a:spcPts val="0"/>
              </a:spcAft>
              <a:buSzPts val="1400"/>
              <a:buFont typeface="Noto Sans Symbols"/>
              <a:buChar char="❖"/>
            </a:pPr>
            <a:r>
              <a:rPr b="1" lang="en-US" sz="1400"/>
              <a:t>Flu-like symptoms: &amp; Dehydration: </a:t>
            </a:r>
            <a:r>
              <a:rPr lang="en-US" sz="1400"/>
              <a:t>this is rare but can occur due to toxins in the fat being removed via the lymphatic system, causing congestion. Congested lymph pathways can lead to aches, pains, water retention, soreness, and flu-like symptoms. This can be resolved by simply drinking water.</a:t>
            </a:r>
            <a:endParaRPr/>
          </a:p>
          <a:p>
            <a:pPr indent="-342900" lvl="0" marL="342900" rtl="0" algn="l">
              <a:lnSpc>
                <a:spcPct val="70000"/>
              </a:lnSpc>
              <a:spcBef>
                <a:spcPts val="1400"/>
              </a:spcBef>
              <a:spcAft>
                <a:spcPts val="0"/>
              </a:spcAft>
              <a:buSzPts val="1400"/>
              <a:buFont typeface="Noto Sans Symbols"/>
              <a:buChar char="❖"/>
            </a:pPr>
            <a:r>
              <a:rPr b="1" lang="en-US" sz="1400"/>
              <a:t>Increased Hunger</a:t>
            </a:r>
            <a:r>
              <a:rPr lang="en-US" sz="1400"/>
              <a:t>: this is the body’s attempt at returning to normal by re-accumulating fat. Do not increase food consumption! Follow a low carb, high protein, high fiber diet to combat hunger pains.</a:t>
            </a:r>
            <a:endParaRPr/>
          </a:p>
          <a:p>
            <a:pPr indent="-342900" lvl="0" marL="342900" rtl="0" algn="l">
              <a:lnSpc>
                <a:spcPct val="70000"/>
              </a:lnSpc>
              <a:spcBef>
                <a:spcPts val="1400"/>
              </a:spcBef>
              <a:spcAft>
                <a:spcPts val="0"/>
              </a:spcAft>
              <a:buSzPts val="1400"/>
              <a:buFont typeface="Noto Sans Symbols"/>
              <a:buChar char="❖"/>
            </a:pPr>
            <a:r>
              <a:rPr b="1" lang="en-US" sz="1400"/>
              <a:t>Redness: </a:t>
            </a:r>
            <a:r>
              <a:rPr lang="en-US" sz="1400"/>
              <a:t>there maybe the slight possibility of some transient redness, from the cavitation or radio frequency treatment.  This will go away quickly</a:t>
            </a:r>
            <a:endParaRPr/>
          </a:p>
          <a:p>
            <a:pPr indent="-2537" lvl="0" marL="91440" rtl="0" algn="l">
              <a:lnSpc>
                <a:spcPct val="70000"/>
              </a:lnSpc>
              <a:spcBef>
                <a:spcPts val="1400"/>
              </a:spcBef>
              <a:spcAft>
                <a:spcPts val="0"/>
              </a:spcAft>
              <a:buSzPts val="1400"/>
              <a:buNone/>
            </a:pPr>
            <a:r>
              <a:t/>
            </a:r>
            <a:endParaRPr sz="1400"/>
          </a:p>
        </p:txBody>
      </p:sp>
      <p:sp>
        <p:nvSpPr>
          <p:cNvPr id="252" name="Google Shape;252;p23"/>
          <p:cNvSpPr txBox="1"/>
          <p:nvPr>
            <p:ph type="title"/>
          </p:nvPr>
        </p:nvSpPr>
        <p:spPr>
          <a:xfrm>
            <a:off x="946404" y="365760"/>
            <a:ext cx="7269600" cy="1325700"/>
          </a:xfrm>
          <a:prstGeom prst="rect">
            <a:avLst/>
          </a:prstGeom>
          <a:noFill/>
          <a:ln>
            <a:noFill/>
          </a:ln>
        </p:spPr>
        <p:txBody>
          <a:bodyPr anchorCtr="0" anchor="ctr"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en-US"/>
              <a:t>Side Effects</a:t>
            </a:r>
            <a:endParaRPr/>
          </a:p>
        </p:txBody>
      </p:sp>
      <p:sp>
        <p:nvSpPr>
          <p:cNvPr id="253" name="Google Shape;253;p23"/>
          <p:cNvSpPr txBox="1"/>
          <p:nvPr>
            <p:ph idx="12" type="sldNum"/>
          </p:nvPr>
        </p:nvSpPr>
        <p:spPr>
          <a:xfrm>
            <a:off x="8469630" y="6172200"/>
            <a:ext cx="685800" cy="593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3600"/>
              <a:buFont typeface="Arial"/>
              <a:buNone/>
            </a:pPr>
            <a:fld id="{00000000-1234-1234-1234-123412341234}" type="slidenum">
              <a:rPr lang="en-US" sz="3600">
                <a:solidFill>
                  <a:srgbClr val="8E8E93"/>
                </a:solidFill>
                <a:latin typeface="Century Schoolbook"/>
                <a:ea typeface="Century Schoolbook"/>
                <a:cs typeface="Century Schoolbook"/>
                <a:sym typeface="Century Schoolbook"/>
              </a:rPr>
              <a:t>‹#›</a:t>
            </a:fld>
            <a:endParaRPr sz="3600">
              <a:solidFill>
                <a:srgbClr val="8E8E93"/>
              </a:solidFill>
              <a:latin typeface="Century Schoolbook"/>
              <a:ea typeface="Century Schoolbook"/>
              <a:cs typeface="Century Schoolbook"/>
              <a:sym typeface="Century Schoolbook"/>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24"/>
          <p:cNvSpPr txBox="1"/>
          <p:nvPr>
            <p:ph type="title"/>
          </p:nvPr>
        </p:nvSpPr>
        <p:spPr>
          <a:xfrm>
            <a:off x="946404" y="365760"/>
            <a:ext cx="7269600" cy="132570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en-US"/>
              <a:t> Q &amp; A</a:t>
            </a:r>
            <a:endParaRPr/>
          </a:p>
        </p:txBody>
      </p:sp>
      <p:sp>
        <p:nvSpPr>
          <p:cNvPr id="259" name="Google Shape;259;p24"/>
          <p:cNvSpPr txBox="1"/>
          <p:nvPr>
            <p:ph idx="12" type="sldNum"/>
          </p:nvPr>
        </p:nvSpPr>
        <p:spPr>
          <a:xfrm>
            <a:off x="8469630" y="6172200"/>
            <a:ext cx="685800" cy="593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3600"/>
              <a:buFont typeface="Arial"/>
              <a:buNone/>
            </a:pPr>
            <a:fld id="{00000000-1234-1234-1234-123412341234}" type="slidenum">
              <a:rPr lang="en-US" sz="3600">
                <a:solidFill>
                  <a:srgbClr val="8E8E93"/>
                </a:solidFill>
                <a:latin typeface="Century Schoolbook"/>
                <a:ea typeface="Century Schoolbook"/>
                <a:cs typeface="Century Schoolbook"/>
                <a:sym typeface="Century Schoolbook"/>
              </a:rPr>
              <a:t>‹#›</a:t>
            </a:fld>
            <a:endParaRPr sz="3600">
              <a:solidFill>
                <a:srgbClr val="8E8E93"/>
              </a:solidFill>
              <a:latin typeface="Century Schoolbook"/>
              <a:ea typeface="Century Schoolbook"/>
              <a:cs typeface="Century Schoolbook"/>
              <a:sym typeface="Century Schoolbook"/>
            </a:endParaRPr>
          </a:p>
        </p:txBody>
      </p:sp>
      <p:pic>
        <p:nvPicPr>
          <p:cNvPr descr="C:\Users\khowar21\AppData\Local\Microsoft\Windows\INetCache\IE\3ULD4RPA\question-mark-red2[1].png" id="260" name="Google Shape;260;p24"/>
          <p:cNvPicPr preferRelativeResize="0"/>
          <p:nvPr/>
        </p:nvPicPr>
        <p:blipFill rotWithShape="1">
          <a:blip r:embed="rId3">
            <a:alphaModFix/>
          </a:blip>
          <a:srcRect b="0" l="0" r="0" t="0"/>
          <a:stretch/>
        </p:blipFill>
        <p:spPr>
          <a:xfrm>
            <a:off x="3451700" y="2743200"/>
            <a:ext cx="1549522" cy="2590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3"/>
          <p:cNvSpPr txBox="1"/>
          <p:nvPr>
            <p:ph idx="1" type="body"/>
          </p:nvPr>
        </p:nvSpPr>
        <p:spPr>
          <a:xfrm>
            <a:off x="609600" y="1828800"/>
            <a:ext cx="7671600" cy="4343400"/>
          </a:xfrm>
          <a:prstGeom prst="rect">
            <a:avLst/>
          </a:prstGeom>
          <a:noFill/>
          <a:ln>
            <a:noFill/>
          </a:ln>
        </p:spPr>
        <p:txBody>
          <a:bodyPr anchorCtr="0" anchor="t" bIns="45700" lIns="0" spcFirstLastPara="1" rIns="0" wrap="square" tIns="45700">
            <a:noAutofit/>
          </a:bodyPr>
          <a:lstStyle/>
          <a:p>
            <a:pPr indent="0" lvl="0" marL="91440" rtl="0" algn="l">
              <a:lnSpc>
                <a:spcPct val="90000"/>
              </a:lnSpc>
              <a:spcBef>
                <a:spcPts val="0"/>
              </a:spcBef>
              <a:spcAft>
                <a:spcPts val="0"/>
              </a:spcAft>
              <a:buSzPts val="1440"/>
              <a:buNone/>
            </a:pPr>
            <a:r>
              <a:rPr lang="en-US" sz="1600"/>
              <a:t>YOUR BIO</a:t>
            </a:r>
            <a:endParaRPr sz="1600"/>
          </a:p>
          <a:p>
            <a:pPr indent="0" lvl="0" marL="0" rtl="0" algn="l">
              <a:lnSpc>
                <a:spcPct val="90000"/>
              </a:lnSpc>
              <a:spcBef>
                <a:spcPts val="1400"/>
              </a:spcBef>
              <a:spcAft>
                <a:spcPts val="0"/>
              </a:spcAft>
              <a:buSzPts val="1440"/>
              <a:buNone/>
            </a:pPr>
            <a:r>
              <a:t/>
            </a:r>
            <a:endParaRPr/>
          </a:p>
        </p:txBody>
      </p:sp>
      <p:sp>
        <p:nvSpPr>
          <p:cNvPr id="108" name="Google Shape;108;p3"/>
          <p:cNvSpPr txBox="1"/>
          <p:nvPr>
            <p:ph type="title"/>
          </p:nvPr>
        </p:nvSpPr>
        <p:spPr>
          <a:xfrm>
            <a:off x="946404" y="365760"/>
            <a:ext cx="7269600" cy="132570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en-US"/>
              <a:t>Introduction</a:t>
            </a:r>
            <a:endParaRPr/>
          </a:p>
        </p:txBody>
      </p:sp>
      <p:sp>
        <p:nvSpPr>
          <p:cNvPr id="109" name="Google Shape;109;p3"/>
          <p:cNvSpPr txBox="1"/>
          <p:nvPr>
            <p:ph idx="12" type="sldNum"/>
          </p:nvPr>
        </p:nvSpPr>
        <p:spPr>
          <a:xfrm>
            <a:off x="8469630" y="6172200"/>
            <a:ext cx="685800" cy="593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3600"/>
              <a:buFont typeface="Arial"/>
              <a:buNone/>
            </a:pPr>
            <a:fld id="{00000000-1234-1234-1234-123412341234}" type="slidenum">
              <a:rPr lang="en-US" sz="3600">
                <a:solidFill>
                  <a:srgbClr val="8E8E93"/>
                </a:solidFill>
                <a:latin typeface="Century Schoolbook"/>
                <a:ea typeface="Century Schoolbook"/>
                <a:cs typeface="Century Schoolbook"/>
                <a:sym typeface="Century Schoolbook"/>
              </a:rPr>
              <a:t>‹#›</a:t>
            </a:fld>
            <a:endParaRPr sz="3600">
              <a:solidFill>
                <a:srgbClr val="8E8E93"/>
              </a:solidFill>
              <a:latin typeface="Century Schoolbook"/>
              <a:ea typeface="Century Schoolbook"/>
              <a:cs typeface="Century Schoolbook"/>
              <a:sym typeface="Century Schoolbook"/>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4"/>
          <p:cNvSpPr txBox="1"/>
          <p:nvPr>
            <p:ph idx="1" type="body"/>
          </p:nvPr>
        </p:nvSpPr>
        <p:spPr>
          <a:xfrm>
            <a:off x="685800" y="1752600"/>
            <a:ext cx="7848600" cy="4495800"/>
          </a:xfrm>
          <a:prstGeom prst="rect">
            <a:avLst/>
          </a:prstGeom>
          <a:noFill/>
          <a:ln>
            <a:noFill/>
          </a:ln>
        </p:spPr>
        <p:txBody>
          <a:bodyPr anchorCtr="0" anchor="t" bIns="45700" lIns="0" spcFirstLastPara="1" rIns="0" wrap="square" tIns="45700">
            <a:normAutofit lnSpcReduction="20000"/>
          </a:bodyPr>
          <a:lstStyle/>
          <a:p>
            <a:pPr indent="0" lvl="0" marL="91440" rtl="0" algn="l">
              <a:lnSpc>
                <a:spcPct val="70000"/>
              </a:lnSpc>
              <a:spcBef>
                <a:spcPts val="0"/>
              </a:spcBef>
              <a:spcAft>
                <a:spcPts val="0"/>
              </a:spcAft>
              <a:buSzPts val="1500"/>
              <a:buFont typeface="Noto Sans Symbols"/>
              <a:buNone/>
            </a:pPr>
            <a:r>
              <a:t/>
            </a:r>
            <a:endParaRPr sz="1500"/>
          </a:p>
          <a:p>
            <a:pPr indent="-95250" lvl="0" marL="91440" rtl="0" algn="l">
              <a:lnSpc>
                <a:spcPct val="70000"/>
              </a:lnSpc>
              <a:spcBef>
                <a:spcPts val="1400"/>
              </a:spcBef>
              <a:spcAft>
                <a:spcPts val="0"/>
              </a:spcAft>
              <a:buSzPts val="1500"/>
              <a:buFont typeface="Noto Sans Symbols"/>
              <a:buChar char="❑"/>
            </a:pPr>
            <a:r>
              <a:rPr lang="en-US" sz="1500"/>
              <a:t>Overview</a:t>
            </a:r>
            <a:endParaRPr sz="1500"/>
          </a:p>
          <a:p>
            <a:pPr indent="-95250" lvl="0" marL="91440" rtl="0" algn="l">
              <a:lnSpc>
                <a:spcPct val="70000"/>
              </a:lnSpc>
              <a:spcBef>
                <a:spcPts val="1400"/>
              </a:spcBef>
              <a:spcAft>
                <a:spcPts val="0"/>
              </a:spcAft>
              <a:buSzPts val="1500"/>
              <a:buChar char="❑"/>
            </a:pPr>
            <a:r>
              <a:rPr lang="en-US" sz="1500"/>
              <a:t>Certification</a:t>
            </a:r>
            <a:endParaRPr sz="1500"/>
          </a:p>
          <a:p>
            <a:pPr indent="-95250" lvl="0" marL="91440" rtl="0" algn="l">
              <a:lnSpc>
                <a:spcPct val="70000"/>
              </a:lnSpc>
              <a:spcBef>
                <a:spcPts val="1400"/>
              </a:spcBef>
              <a:spcAft>
                <a:spcPts val="0"/>
              </a:spcAft>
              <a:buSzPts val="1500"/>
              <a:buChar char="❑"/>
            </a:pPr>
            <a:r>
              <a:rPr lang="en-US" sz="1500"/>
              <a:t>Accreditation</a:t>
            </a:r>
            <a:endParaRPr sz="1500"/>
          </a:p>
          <a:p>
            <a:pPr indent="-95250" lvl="0" marL="91440" rtl="0" algn="l">
              <a:lnSpc>
                <a:spcPct val="70000"/>
              </a:lnSpc>
              <a:spcBef>
                <a:spcPts val="1400"/>
              </a:spcBef>
              <a:spcAft>
                <a:spcPts val="0"/>
              </a:spcAft>
              <a:buSzPts val="1500"/>
              <a:buFont typeface="Noto Sans Symbols"/>
              <a:buChar char="❑"/>
            </a:pPr>
            <a:r>
              <a:rPr lang="en-US" sz="1500"/>
              <a:t>Our Client</a:t>
            </a:r>
            <a:endParaRPr/>
          </a:p>
          <a:p>
            <a:pPr indent="-95250" lvl="0" marL="91440" rtl="0" algn="l">
              <a:lnSpc>
                <a:spcPct val="70000"/>
              </a:lnSpc>
              <a:spcBef>
                <a:spcPts val="1400"/>
              </a:spcBef>
              <a:spcAft>
                <a:spcPts val="0"/>
              </a:spcAft>
              <a:buSzPts val="1500"/>
              <a:buFont typeface="Noto Sans Symbols"/>
              <a:buChar char="❑"/>
            </a:pPr>
            <a:r>
              <a:rPr lang="en-US" sz="1500"/>
              <a:t>Radio Frequency</a:t>
            </a:r>
            <a:endParaRPr/>
          </a:p>
          <a:p>
            <a:pPr indent="-95250" lvl="0" marL="91440" rtl="0" algn="l">
              <a:lnSpc>
                <a:spcPct val="70000"/>
              </a:lnSpc>
              <a:spcBef>
                <a:spcPts val="1400"/>
              </a:spcBef>
              <a:spcAft>
                <a:spcPts val="0"/>
              </a:spcAft>
              <a:buSzPts val="1500"/>
              <a:buFont typeface="Noto Sans Symbols"/>
              <a:buChar char="❑"/>
            </a:pPr>
            <a:r>
              <a:rPr lang="en-US" sz="1500"/>
              <a:t>Ultrasonic Cavitation</a:t>
            </a:r>
            <a:endParaRPr/>
          </a:p>
          <a:p>
            <a:pPr indent="-95250" lvl="0" marL="91440" rtl="0" algn="l">
              <a:lnSpc>
                <a:spcPct val="70000"/>
              </a:lnSpc>
              <a:spcBef>
                <a:spcPts val="1400"/>
              </a:spcBef>
              <a:spcAft>
                <a:spcPts val="0"/>
              </a:spcAft>
              <a:buSzPts val="1500"/>
              <a:buFont typeface="Noto Sans Symbols"/>
              <a:buChar char="❑"/>
            </a:pPr>
            <a:r>
              <a:rPr lang="en-US" sz="1500"/>
              <a:t>Vacuum Therapy</a:t>
            </a:r>
            <a:endParaRPr/>
          </a:p>
          <a:p>
            <a:pPr indent="-95250" lvl="0" marL="91440" rtl="0" algn="l">
              <a:lnSpc>
                <a:spcPct val="70000"/>
              </a:lnSpc>
              <a:spcBef>
                <a:spcPts val="1400"/>
              </a:spcBef>
              <a:spcAft>
                <a:spcPts val="0"/>
              </a:spcAft>
              <a:buSzPts val="1500"/>
              <a:buFont typeface="Noto Sans Symbols"/>
              <a:buChar char="❑"/>
            </a:pPr>
            <a:r>
              <a:rPr lang="en-US" sz="1500"/>
              <a:t>Vacuum BBL</a:t>
            </a:r>
            <a:endParaRPr/>
          </a:p>
          <a:p>
            <a:pPr indent="-95250" lvl="0" marL="91440" rtl="0" algn="l">
              <a:lnSpc>
                <a:spcPct val="70000"/>
              </a:lnSpc>
              <a:spcBef>
                <a:spcPts val="1400"/>
              </a:spcBef>
              <a:spcAft>
                <a:spcPts val="0"/>
              </a:spcAft>
              <a:buSzPts val="1500"/>
              <a:buFont typeface="Noto Sans Symbols"/>
              <a:buChar char="❑"/>
            </a:pPr>
            <a:r>
              <a:rPr lang="en-US" sz="1500"/>
              <a:t>Wood Therapy</a:t>
            </a:r>
            <a:endParaRPr/>
          </a:p>
          <a:p>
            <a:pPr indent="-95250" lvl="0" marL="91440" rtl="0" algn="l">
              <a:lnSpc>
                <a:spcPct val="70000"/>
              </a:lnSpc>
              <a:spcBef>
                <a:spcPts val="1400"/>
              </a:spcBef>
              <a:spcAft>
                <a:spcPts val="0"/>
              </a:spcAft>
              <a:buSzPts val="1500"/>
              <a:buFont typeface="Noto Sans Symbols"/>
              <a:buChar char="❑"/>
            </a:pPr>
            <a:r>
              <a:rPr lang="en-US" sz="1500"/>
              <a:t>Laser Panels</a:t>
            </a:r>
            <a:endParaRPr/>
          </a:p>
          <a:p>
            <a:pPr indent="-95250" lvl="0" marL="91440" rtl="0" algn="l">
              <a:lnSpc>
                <a:spcPct val="70000"/>
              </a:lnSpc>
              <a:spcBef>
                <a:spcPts val="1400"/>
              </a:spcBef>
              <a:spcAft>
                <a:spcPts val="0"/>
              </a:spcAft>
              <a:buSzPts val="1500"/>
              <a:buFont typeface="Noto Sans Symbols"/>
              <a:buChar char="❑"/>
            </a:pPr>
            <a:r>
              <a:rPr lang="en-US" sz="1500"/>
              <a:t>Pre &amp; Post</a:t>
            </a:r>
            <a:endParaRPr/>
          </a:p>
          <a:p>
            <a:pPr indent="-95250" lvl="0" marL="91440" rtl="0" algn="l">
              <a:lnSpc>
                <a:spcPct val="70000"/>
              </a:lnSpc>
              <a:spcBef>
                <a:spcPts val="1400"/>
              </a:spcBef>
              <a:spcAft>
                <a:spcPts val="0"/>
              </a:spcAft>
              <a:buSzPts val="1500"/>
              <a:buFont typeface="Noto Sans Symbols"/>
              <a:buChar char="❑"/>
            </a:pPr>
            <a:r>
              <a:rPr lang="en-US" sz="1500"/>
              <a:t>Side Effects</a:t>
            </a:r>
            <a:endParaRPr/>
          </a:p>
          <a:p>
            <a:pPr indent="-95250" lvl="0" marL="91440" rtl="0" algn="l">
              <a:lnSpc>
                <a:spcPct val="70000"/>
              </a:lnSpc>
              <a:spcBef>
                <a:spcPts val="1400"/>
              </a:spcBef>
              <a:spcAft>
                <a:spcPts val="0"/>
              </a:spcAft>
              <a:buSzPts val="1500"/>
              <a:buFont typeface="Noto Sans Symbols"/>
              <a:buChar char="❑"/>
            </a:pPr>
            <a:r>
              <a:rPr lang="en-US" sz="1500"/>
              <a:t>Q&amp;A</a:t>
            </a:r>
            <a:endParaRPr/>
          </a:p>
          <a:p>
            <a:pPr indent="-111440" lvl="1" marL="384048" rtl="0" algn="l">
              <a:lnSpc>
                <a:spcPct val="70000"/>
              </a:lnSpc>
              <a:spcBef>
                <a:spcPts val="400"/>
              </a:spcBef>
              <a:spcAft>
                <a:spcPts val="0"/>
              </a:spcAft>
              <a:buSzPts val="1125"/>
              <a:buNone/>
            </a:pPr>
            <a:r>
              <a:t/>
            </a:r>
            <a:endParaRPr sz="1125"/>
          </a:p>
          <a:p>
            <a:pPr indent="-119379" lvl="1" marL="384048" rtl="0" algn="l">
              <a:lnSpc>
                <a:spcPct val="70000"/>
              </a:lnSpc>
              <a:spcBef>
                <a:spcPts val="600"/>
              </a:spcBef>
              <a:spcAft>
                <a:spcPts val="0"/>
              </a:spcAft>
              <a:buSzPts val="1000"/>
              <a:buNone/>
            </a:pPr>
            <a:r>
              <a:t/>
            </a:r>
            <a:endParaRPr sz="1000"/>
          </a:p>
        </p:txBody>
      </p:sp>
      <p:sp>
        <p:nvSpPr>
          <p:cNvPr id="115" name="Google Shape;115;p4"/>
          <p:cNvSpPr txBox="1"/>
          <p:nvPr>
            <p:ph type="title"/>
          </p:nvPr>
        </p:nvSpPr>
        <p:spPr>
          <a:xfrm>
            <a:off x="946404" y="365760"/>
            <a:ext cx="7269600" cy="1325700"/>
          </a:xfrm>
          <a:prstGeom prst="rect">
            <a:avLst/>
          </a:prstGeom>
          <a:noFill/>
          <a:ln>
            <a:noFill/>
          </a:ln>
        </p:spPr>
        <p:txBody>
          <a:bodyPr anchorCtr="0" anchor="ctr"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en-US"/>
              <a:t>Agenda</a:t>
            </a:r>
            <a:endParaRPr/>
          </a:p>
        </p:txBody>
      </p:sp>
      <p:sp>
        <p:nvSpPr>
          <p:cNvPr id="116" name="Google Shape;116;p4"/>
          <p:cNvSpPr txBox="1"/>
          <p:nvPr>
            <p:ph idx="12" type="sldNum"/>
          </p:nvPr>
        </p:nvSpPr>
        <p:spPr>
          <a:xfrm>
            <a:off x="8469630" y="6172200"/>
            <a:ext cx="685800" cy="593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3600"/>
              <a:buFont typeface="Arial"/>
              <a:buNone/>
            </a:pPr>
            <a:fld id="{00000000-1234-1234-1234-123412341234}" type="slidenum">
              <a:rPr lang="en-US" sz="3600">
                <a:solidFill>
                  <a:srgbClr val="8E8E93"/>
                </a:solidFill>
                <a:latin typeface="Century Schoolbook"/>
                <a:ea typeface="Century Schoolbook"/>
                <a:cs typeface="Century Schoolbook"/>
                <a:sym typeface="Century Schoolbook"/>
              </a:rPr>
              <a:t>‹#›</a:t>
            </a:fld>
            <a:endParaRPr sz="3600">
              <a:solidFill>
                <a:srgbClr val="8E8E93"/>
              </a:solidFill>
              <a:latin typeface="Century Schoolbook"/>
              <a:ea typeface="Century Schoolbook"/>
              <a:cs typeface="Century Schoolbook"/>
              <a:sym typeface="Century Schoolbook"/>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5"/>
          <p:cNvSpPr txBox="1"/>
          <p:nvPr>
            <p:ph idx="1" type="body"/>
          </p:nvPr>
        </p:nvSpPr>
        <p:spPr>
          <a:xfrm>
            <a:off x="773549" y="1886800"/>
            <a:ext cx="7635000" cy="4495800"/>
          </a:xfrm>
          <a:prstGeom prst="rect">
            <a:avLst/>
          </a:prstGeom>
          <a:noFill/>
          <a:ln>
            <a:noFill/>
          </a:ln>
        </p:spPr>
        <p:txBody>
          <a:bodyPr anchorCtr="0" anchor="t" bIns="45700" lIns="0" spcFirstLastPara="1" rIns="0" wrap="square" tIns="45700">
            <a:normAutofit/>
          </a:bodyPr>
          <a:lstStyle/>
          <a:p>
            <a:pPr indent="0" lvl="0" marL="0" rtl="0" algn="l">
              <a:lnSpc>
                <a:spcPct val="90000"/>
              </a:lnSpc>
              <a:spcBef>
                <a:spcPts val="0"/>
              </a:spcBef>
              <a:spcAft>
                <a:spcPts val="0"/>
              </a:spcAft>
              <a:buSzPts val="2000"/>
              <a:buNone/>
            </a:pPr>
            <a:r>
              <a:rPr lang="en-US"/>
              <a:t>During this training we will focus on technique, product knowledge, cleanliness and safety.  We will review what was covered in your online  certification.  We will have a live model to demo the treatments on.  We will cover how to properly measure and take pictures of your clients.</a:t>
            </a:r>
            <a:endParaRPr/>
          </a:p>
          <a:p>
            <a:pPr indent="0" lvl="0" marL="0" rtl="0" algn="l">
              <a:lnSpc>
                <a:spcPct val="90000"/>
              </a:lnSpc>
              <a:spcBef>
                <a:spcPts val="1400"/>
              </a:spcBef>
              <a:spcAft>
                <a:spcPts val="0"/>
              </a:spcAft>
              <a:buSzPts val="2000"/>
              <a:buNone/>
            </a:pPr>
            <a:r>
              <a:rPr lang="en-US"/>
              <a:t>It’s important to understand that Body Sculpting Treatments are not a form of weight loss, rather a way to remove unwanted areas of fat from your body when exercise and diet aren't helping you achieve the look you want. Body sculpting can treat many areas on your body, including your tummy, back, arms, thighs, face, neck, buttocks, calves and knees.</a:t>
            </a:r>
            <a:endParaRPr/>
          </a:p>
          <a:p>
            <a:pPr indent="0" lvl="0" marL="0" rtl="0" algn="l">
              <a:lnSpc>
                <a:spcPct val="90000"/>
              </a:lnSpc>
              <a:spcBef>
                <a:spcPts val="1400"/>
              </a:spcBef>
              <a:spcAft>
                <a:spcPts val="0"/>
              </a:spcAft>
              <a:buSzPts val="2000"/>
              <a:buNone/>
            </a:pPr>
            <a:r>
              <a:rPr lang="en-US"/>
              <a:t>For best results the client will need 6-12 sessions as often as every 3 days or as often as once a week. After the initial treatments are completed, maintenance treatments should take place monthly or as needed. </a:t>
            </a:r>
            <a:endParaRPr/>
          </a:p>
          <a:p>
            <a:pPr indent="0" lvl="0" marL="0" rtl="0" algn="l">
              <a:lnSpc>
                <a:spcPct val="90000"/>
              </a:lnSpc>
              <a:spcBef>
                <a:spcPts val="1400"/>
              </a:spcBef>
              <a:spcAft>
                <a:spcPts val="0"/>
              </a:spcAft>
              <a:buSzPts val="2000"/>
              <a:buNone/>
            </a:pPr>
            <a:r>
              <a:t/>
            </a:r>
            <a:endParaRPr/>
          </a:p>
        </p:txBody>
      </p:sp>
      <p:sp>
        <p:nvSpPr>
          <p:cNvPr id="122" name="Google Shape;122;p5"/>
          <p:cNvSpPr txBox="1"/>
          <p:nvPr>
            <p:ph type="title"/>
          </p:nvPr>
        </p:nvSpPr>
        <p:spPr>
          <a:xfrm>
            <a:off x="946404" y="365760"/>
            <a:ext cx="7269600" cy="1325700"/>
          </a:xfrm>
          <a:prstGeom prst="rect">
            <a:avLst/>
          </a:prstGeom>
          <a:noFill/>
          <a:ln>
            <a:noFill/>
          </a:ln>
        </p:spPr>
        <p:txBody>
          <a:bodyPr anchorCtr="0" anchor="ctr"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en-US"/>
              <a:t>Overview </a:t>
            </a:r>
            <a:endParaRPr/>
          </a:p>
        </p:txBody>
      </p:sp>
      <p:sp>
        <p:nvSpPr>
          <p:cNvPr id="123" name="Google Shape;123;p5"/>
          <p:cNvSpPr txBox="1"/>
          <p:nvPr>
            <p:ph idx="12" type="sldNum"/>
          </p:nvPr>
        </p:nvSpPr>
        <p:spPr>
          <a:xfrm>
            <a:off x="8469630" y="6172200"/>
            <a:ext cx="685800" cy="593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3600"/>
              <a:buFont typeface="Arial"/>
              <a:buNone/>
            </a:pPr>
            <a:fld id="{00000000-1234-1234-1234-123412341234}" type="slidenum">
              <a:rPr lang="en-US" sz="3600">
                <a:solidFill>
                  <a:srgbClr val="8E8E93"/>
                </a:solidFill>
                <a:latin typeface="Century Schoolbook"/>
                <a:ea typeface="Century Schoolbook"/>
                <a:cs typeface="Century Schoolbook"/>
                <a:sym typeface="Century Schoolbook"/>
              </a:rPr>
              <a:t>‹#›</a:t>
            </a:fld>
            <a:endParaRPr sz="3600">
              <a:solidFill>
                <a:srgbClr val="8E8E93"/>
              </a:solidFill>
              <a:latin typeface="Century Schoolbook"/>
              <a:ea typeface="Century Schoolbook"/>
              <a:cs typeface="Century Schoolbook"/>
              <a:sym typeface="Century Schoolbook"/>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6"/>
          <p:cNvSpPr txBox="1"/>
          <p:nvPr>
            <p:ph idx="1" type="body"/>
          </p:nvPr>
        </p:nvSpPr>
        <p:spPr>
          <a:xfrm>
            <a:off x="685800" y="1676400"/>
            <a:ext cx="7381200" cy="4495800"/>
          </a:xfrm>
          <a:prstGeom prst="rect">
            <a:avLst/>
          </a:prstGeom>
          <a:noFill/>
          <a:ln>
            <a:noFill/>
          </a:ln>
        </p:spPr>
        <p:txBody>
          <a:bodyPr anchorCtr="0" anchor="t" bIns="45700" lIns="0" spcFirstLastPara="1" rIns="0" wrap="square" tIns="45700">
            <a:normAutofit/>
          </a:bodyPr>
          <a:lstStyle/>
          <a:p>
            <a:pPr indent="0" lvl="0" marL="0" rtl="0" algn="l">
              <a:lnSpc>
                <a:spcPct val="70000"/>
              </a:lnSpc>
              <a:spcBef>
                <a:spcPts val="0"/>
              </a:spcBef>
              <a:spcAft>
                <a:spcPts val="0"/>
              </a:spcAft>
              <a:buSzPts val="1560"/>
              <a:buNone/>
            </a:pPr>
            <a:r>
              <a:t/>
            </a:r>
            <a:endParaRPr sz="1900"/>
          </a:p>
          <a:p>
            <a:pPr indent="0" lvl="0" marL="457200" rtl="0" algn="l">
              <a:lnSpc>
                <a:spcPct val="100000"/>
              </a:lnSpc>
              <a:spcBef>
                <a:spcPts val="1400"/>
              </a:spcBef>
              <a:spcAft>
                <a:spcPts val="0"/>
              </a:spcAft>
              <a:buSzPts val="1440"/>
              <a:buNone/>
            </a:pPr>
            <a:r>
              <a:rPr lang="en-US" sz="1900"/>
              <a:t>Certification must be completed prior to taking clients and is a separate cost.   Please use this link to complete your certification.  This course is normally $1500 however with the link below you will get it for $500; </a:t>
            </a:r>
            <a:endParaRPr sz="1900"/>
          </a:p>
          <a:p>
            <a:pPr indent="0" lvl="0" marL="457200" rtl="0" algn="l">
              <a:lnSpc>
                <a:spcPct val="100000"/>
              </a:lnSpc>
              <a:spcBef>
                <a:spcPts val="1400"/>
              </a:spcBef>
              <a:spcAft>
                <a:spcPts val="0"/>
              </a:spcAft>
              <a:buSzPts val="1440"/>
              <a:buNone/>
            </a:pPr>
            <a:r>
              <a:rPr lang="en-US" sz="1900">
                <a:solidFill>
                  <a:srgbClr val="FF0000"/>
                </a:solidFill>
              </a:rPr>
              <a:t>{INSERT YOUR CERTIFICATION LINK AND ANY DISCOUNT CODES HERE}</a:t>
            </a:r>
            <a:endParaRPr sz="1900">
              <a:solidFill>
                <a:srgbClr val="FF0000"/>
              </a:solidFill>
            </a:endParaRPr>
          </a:p>
          <a:p>
            <a:pPr indent="0" lvl="0" marL="457200" rtl="0" algn="l">
              <a:lnSpc>
                <a:spcPct val="100000"/>
              </a:lnSpc>
              <a:spcBef>
                <a:spcPts val="1400"/>
              </a:spcBef>
              <a:spcAft>
                <a:spcPts val="0"/>
              </a:spcAft>
              <a:buSzPts val="1440"/>
              <a:buNone/>
            </a:pPr>
            <a:r>
              <a:rPr lang="en-US" sz="1900"/>
              <a:t>The online course will give you the science behind the business, along with other resources and the hand on videos.  You will need to complete a 20 question test and pass with an 80% or better to obtain  your final certification.</a:t>
            </a:r>
            <a:endParaRPr sz="1900"/>
          </a:p>
          <a:p>
            <a:pPr indent="-54292" lvl="0" marL="91440" rtl="0" algn="l">
              <a:lnSpc>
                <a:spcPct val="70000"/>
              </a:lnSpc>
              <a:spcBef>
                <a:spcPts val="1400"/>
              </a:spcBef>
              <a:spcAft>
                <a:spcPts val="0"/>
              </a:spcAft>
              <a:buSzPts val="585"/>
              <a:buNone/>
            </a:pPr>
            <a:r>
              <a:t/>
            </a:r>
            <a:endParaRPr sz="585"/>
          </a:p>
        </p:txBody>
      </p:sp>
      <p:sp>
        <p:nvSpPr>
          <p:cNvPr id="129" name="Google Shape;129;p6"/>
          <p:cNvSpPr txBox="1"/>
          <p:nvPr>
            <p:ph type="title"/>
          </p:nvPr>
        </p:nvSpPr>
        <p:spPr>
          <a:xfrm>
            <a:off x="946404" y="365760"/>
            <a:ext cx="7269600" cy="1325700"/>
          </a:xfrm>
          <a:prstGeom prst="rect">
            <a:avLst/>
          </a:prstGeom>
          <a:noFill/>
          <a:ln>
            <a:noFill/>
          </a:ln>
        </p:spPr>
        <p:txBody>
          <a:bodyPr anchorCtr="0" anchor="ctr"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en-US"/>
              <a:t>Certification Overview</a:t>
            </a:r>
            <a:endParaRPr/>
          </a:p>
        </p:txBody>
      </p:sp>
      <p:sp>
        <p:nvSpPr>
          <p:cNvPr id="130" name="Google Shape;130;p6"/>
          <p:cNvSpPr txBox="1"/>
          <p:nvPr>
            <p:ph idx="12" type="sldNum"/>
          </p:nvPr>
        </p:nvSpPr>
        <p:spPr>
          <a:xfrm>
            <a:off x="8469630" y="6172200"/>
            <a:ext cx="685800" cy="593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3600"/>
              <a:buFont typeface="Arial"/>
              <a:buNone/>
            </a:pPr>
            <a:fld id="{00000000-1234-1234-1234-123412341234}" type="slidenum">
              <a:rPr lang="en-US" sz="3600">
                <a:solidFill>
                  <a:srgbClr val="8E8E93"/>
                </a:solidFill>
                <a:latin typeface="Century Schoolbook"/>
                <a:ea typeface="Century Schoolbook"/>
                <a:cs typeface="Century Schoolbook"/>
                <a:sym typeface="Century Schoolbook"/>
              </a:rPr>
              <a:t>‹#›</a:t>
            </a:fld>
            <a:endParaRPr sz="3600">
              <a:solidFill>
                <a:srgbClr val="8E8E93"/>
              </a:solidFill>
              <a:latin typeface="Century Schoolbook"/>
              <a:ea typeface="Century Schoolbook"/>
              <a:cs typeface="Century Schoolbook"/>
              <a:sym typeface="Century Schoolbook"/>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gf588651b23_0_13"/>
          <p:cNvSpPr txBox="1"/>
          <p:nvPr>
            <p:ph idx="1" type="body"/>
          </p:nvPr>
        </p:nvSpPr>
        <p:spPr>
          <a:xfrm>
            <a:off x="712600" y="1358125"/>
            <a:ext cx="7595400" cy="4495800"/>
          </a:xfrm>
          <a:prstGeom prst="rect">
            <a:avLst/>
          </a:prstGeom>
          <a:noFill/>
          <a:ln>
            <a:noFill/>
          </a:ln>
        </p:spPr>
        <p:txBody>
          <a:bodyPr anchorCtr="0" anchor="t" bIns="45700" lIns="0" spcFirstLastPara="1" rIns="0" wrap="square" tIns="45700">
            <a:noAutofit/>
          </a:bodyPr>
          <a:lstStyle/>
          <a:p>
            <a:pPr indent="0" lvl="0" marL="0" rtl="0" algn="l">
              <a:lnSpc>
                <a:spcPct val="100000"/>
              </a:lnSpc>
              <a:spcBef>
                <a:spcPts val="1200"/>
              </a:spcBef>
              <a:spcAft>
                <a:spcPts val="0"/>
              </a:spcAft>
              <a:buClr>
                <a:schemeClr val="dk1"/>
              </a:buClr>
              <a:buSzPts val="1100"/>
              <a:buFont typeface="Arial"/>
              <a:buNone/>
            </a:pPr>
            <a:r>
              <a:rPr lang="en-US" sz="1200"/>
              <a:t>There are multiple ways to take your business to the next level, one of them is becoming an accredited practitioner with the National Med Spa Association. As you know, the body sculpting industry is still under regulated which is not always a good thing for the sculptors who provide best practices. By becoming Accredited, you set yourself apart from individuals in this industry who are under trained and under qualified to be performing these services.  </a:t>
            </a:r>
            <a:endParaRPr sz="1200"/>
          </a:p>
          <a:p>
            <a:pPr indent="0" lvl="0" marL="0" rtl="0" algn="l">
              <a:lnSpc>
                <a:spcPct val="100000"/>
              </a:lnSpc>
              <a:spcBef>
                <a:spcPts val="1200"/>
              </a:spcBef>
              <a:spcAft>
                <a:spcPts val="0"/>
              </a:spcAft>
              <a:buClr>
                <a:schemeClr val="dk1"/>
              </a:buClr>
              <a:buSzPts val="1100"/>
              <a:buFont typeface="Arial"/>
              <a:buNone/>
            </a:pPr>
            <a:r>
              <a:rPr lang="en-US" sz="1200"/>
              <a:t>The NMSA is Recognized Nationally as a Governing entity commissioned to enforce Local, State &amp; National Regulations within the Non-Invasive Aesthetic Industry.  They are our voice, the NMSA will aggressively lobbies Congress, the Department of Education, and  state capitols to protect the interest of Non-invasive </a:t>
            </a:r>
            <a:r>
              <a:rPr i="1" lang="en-US" sz="1200"/>
              <a:t>Aesthetic </a:t>
            </a:r>
            <a:r>
              <a:rPr lang="en-US" sz="1200"/>
              <a:t>Practitioners and Educators.</a:t>
            </a:r>
            <a:endParaRPr sz="1200"/>
          </a:p>
          <a:p>
            <a:pPr indent="0" lvl="0" marL="0" rtl="0" algn="l">
              <a:lnSpc>
                <a:spcPct val="100000"/>
              </a:lnSpc>
              <a:spcBef>
                <a:spcPts val="1200"/>
              </a:spcBef>
              <a:spcAft>
                <a:spcPts val="0"/>
              </a:spcAft>
              <a:buClr>
                <a:schemeClr val="dk1"/>
              </a:buClr>
              <a:buSzPts val="1100"/>
              <a:buFont typeface="Arial"/>
              <a:buNone/>
            </a:pPr>
            <a:r>
              <a:rPr lang="en-US" sz="1200"/>
              <a:t>So how do you become Accredited? </a:t>
            </a:r>
            <a:endParaRPr sz="1200"/>
          </a:p>
          <a:p>
            <a:pPr indent="0" lvl="0" marL="0" rtl="0" algn="l">
              <a:lnSpc>
                <a:spcPct val="100000"/>
              </a:lnSpc>
              <a:spcBef>
                <a:spcPts val="1200"/>
              </a:spcBef>
              <a:spcAft>
                <a:spcPts val="0"/>
              </a:spcAft>
              <a:buClr>
                <a:schemeClr val="dk1"/>
              </a:buClr>
              <a:buSzPts val="1100"/>
              <a:buFont typeface="Arial"/>
              <a:buNone/>
            </a:pPr>
            <a:r>
              <a:rPr lang="en-US" sz="1200"/>
              <a:t>There are 4 mandatory courses that need to be completed prior to becoming an accredited practitioner.  Here is the link to  complete your course, make sure to use code: KELLH8 when checking out;</a:t>
            </a:r>
            <a:endParaRPr sz="1200"/>
          </a:p>
          <a:p>
            <a:pPr indent="0" lvl="0" marL="0" rtl="0" algn="l">
              <a:lnSpc>
                <a:spcPct val="100000"/>
              </a:lnSpc>
              <a:spcBef>
                <a:spcPts val="1200"/>
              </a:spcBef>
              <a:spcAft>
                <a:spcPts val="0"/>
              </a:spcAft>
              <a:buClr>
                <a:schemeClr val="dk1"/>
              </a:buClr>
              <a:buSzPts val="1100"/>
              <a:buFont typeface="Arial"/>
              <a:buNone/>
            </a:pPr>
            <a:r>
              <a:rPr lang="en-US" sz="1200" u="sng">
                <a:solidFill>
                  <a:srgbClr val="0000FF"/>
                </a:solidFill>
                <a:hlinkClick r:id="rId3">
                  <a:extLst>
                    <a:ext uri="{A12FA001-AC4F-418D-AE19-62706E023703}">
                      <ahyp:hlinkClr val="tx"/>
                    </a:ext>
                  </a:extLst>
                </a:hlinkClick>
              </a:rPr>
              <a:t>Training Access– Aesthetics Accreditation International</a:t>
            </a:r>
            <a:endParaRPr sz="1200" u="sng">
              <a:solidFill>
                <a:srgbClr val="0000FF"/>
              </a:solidFill>
            </a:endParaRPr>
          </a:p>
          <a:p>
            <a:pPr indent="0" lvl="0" marL="0" rtl="0" algn="l">
              <a:lnSpc>
                <a:spcPct val="100000"/>
              </a:lnSpc>
              <a:spcBef>
                <a:spcPts val="1200"/>
              </a:spcBef>
              <a:spcAft>
                <a:spcPts val="0"/>
              </a:spcAft>
              <a:buClr>
                <a:schemeClr val="dk1"/>
              </a:buClr>
              <a:buSzPts val="1100"/>
              <a:buFont typeface="Arial"/>
              <a:buNone/>
            </a:pPr>
            <a:r>
              <a:rPr lang="en-US" sz="1200"/>
              <a:t>Mandatory Courses:</a:t>
            </a:r>
            <a:endParaRPr sz="1200"/>
          </a:p>
          <a:p>
            <a:pPr indent="-304800" lvl="0" marL="596900" rtl="0" algn="l">
              <a:lnSpc>
                <a:spcPct val="100000"/>
              </a:lnSpc>
              <a:spcBef>
                <a:spcPts val="1200"/>
              </a:spcBef>
              <a:spcAft>
                <a:spcPts val="0"/>
              </a:spcAft>
              <a:buClr>
                <a:schemeClr val="dk1"/>
              </a:buClr>
              <a:buSzPts val="1200"/>
              <a:buFont typeface="Century Schoolbook"/>
              <a:buChar char="●"/>
            </a:pPr>
            <a:r>
              <a:rPr lang="en-US" sz="1200"/>
              <a:t>Bloodborne Pathogen</a:t>
            </a:r>
            <a:endParaRPr sz="1200"/>
          </a:p>
          <a:p>
            <a:pPr indent="-304800" lvl="0" marL="596900" rtl="0" algn="l">
              <a:lnSpc>
                <a:spcPct val="100000"/>
              </a:lnSpc>
              <a:spcBef>
                <a:spcPts val="0"/>
              </a:spcBef>
              <a:spcAft>
                <a:spcPts val="0"/>
              </a:spcAft>
              <a:buClr>
                <a:schemeClr val="dk1"/>
              </a:buClr>
              <a:buSzPts val="1200"/>
              <a:buFont typeface="Century Schoolbook"/>
              <a:buChar char="●"/>
            </a:pPr>
            <a:r>
              <a:rPr lang="en-US" sz="1200"/>
              <a:t>Infections Control</a:t>
            </a:r>
            <a:endParaRPr sz="1200"/>
          </a:p>
          <a:p>
            <a:pPr indent="-304800" lvl="0" marL="596900" rtl="0" algn="l">
              <a:lnSpc>
                <a:spcPct val="100000"/>
              </a:lnSpc>
              <a:spcBef>
                <a:spcPts val="0"/>
              </a:spcBef>
              <a:spcAft>
                <a:spcPts val="0"/>
              </a:spcAft>
              <a:buClr>
                <a:schemeClr val="dk1"/>
              </a:buClr>
              <a:buSzPts val="1200"/>
              <a:buFont typeface="Century Schoolbook"/>
              <a:buChar char="●"/>
            </a:pPr>
            <a:r>
              <a:rPr lang="en-US" sz="1200"/>
              <a:t>First Aid &amp; CPR</a:t>
            </a:r>
            <a:endParaRPr sz="1200"/>
          </a:p>
          <a:p>
            <a:pPr indent="-304800" lvl="0" marL="596900" rtl="0" algn="l">
              <a:lnSpc>
                <a:spcPct val="100000"/>
              </a:lnSpc>
              <a:spcBef>
                <a:spcPts val="0"/>
              </a:spcBef>
              <a:spcAft>
                <a:spcPts val="0"/>
              </a:spcAft>
              <a:buClr>
                <a:schemeClr val="dk1"/>
              </a:buClr>
              <a:buSzPts val="1200"/>
              <a:buFont typeface="Century Schoolbook"/>
              <a:buChar char="●"/>
            </a:pPr>
            <a:r>
              <a:rPr lang="en-US" sz="1200"/>
              <a:t>Sterilization &amp; Disinfection</a:t>
            </a:r>
            <a:endParaRPr sz="1200"/>
          </a:p>
          <a:p>
            <a:pPr indent="0" lvl="0" marL="0" rtl="0" algn="l">
              <a:lnSpc>
                <a:spcPct val="100000"/>
              </a:lnSpc>
              <a:spcBef>
                <a:spcPts val="1800"/>
              </a:spcBef>
              <a:spcAft>
                <a:spcPts val="0"/>
              </a:spcAft>
              <a:buClr>
                <a:schemeClr val="dk1"/>
              </a:buClr>
              <a:buSzPts val="1100"/>
              <a:buFont typeface="Arial"/>
              <a:buNone/>
            </a:pPr>
            <a:r>
              <a:rPr lang="en-US" sz="1200"/>
              <a:t>Next complete the following NMSA Enrollment form: </a:t>
            </a:r>
            <a:r>
              <a:rPr lang="en-US" sz="1200" u="sng">
                <a:solidFill>
                  <a:srgbClr val="0000FF"/>
                </a:solidFill>
                <a:hlinkClick r:id="rId4">
                  <a:extLst>
                    <a:ext uri="{A12FA001-AC4F-418D-AE19-62706E023703}">
                      <ahyp:hlinkClr val="tx"/>
                    </a:ext>
                  </a:extLst>
                </a:hlinkClick>
              </a:rPr>
              <a:t>National Medspa Association Student Enrollment Form (jotform.com)</a:t>
            </a:r>
            <a:endParaRPr sz="1200" u="sng">
              <a:solidFill>
                <a:srgbClr val="0000FF"/>
              </a:solidFill>
            </a:endParaRPr>
          </a:p>
          <a:p>
            <a:pPr indent="0" lvl="0" marL="0" rtl="0" algn="l">
              <a:lnSpc>
                <a:spcPct val="100000"/>
              </a:lnSpc>
              <a:spcBef>
                <a:spcPts val="1200"/>
              </a:spcBef>
              <a:spcAft>
                <a:spcPts val="0"/>
              </a:spcAft>
              <a:buClr>
                <a:schemeClr val="dk1"/>
              </a:buClr>
              <a:buSzPts val="1100"/>
              <a:buFont typeface="Arial"/>
              <a:buNone/>
            </a:pPr>
            <a:r>
              <a:rPr lang="en-US" sz="1400"/>
              <a:t>Last step is to complete the Application; </a:t>
            </a:r>
            <a:r>
              <a:rPr lang="en-US" sz="1400" u="sng">
                <a:solidFill>
                  <a:srgbClr val="0000FF"/>
                </a:solidFill>
                <a:hlinkClick r:id="rId5">
                  <a:extLst>
                    <a:ext uri="{A12FA001-AC4F-418D-AE19-62706E023703}">
                      <ahyp:hlinkClr val="tx"/>
                    </a:ext>
                  </a:extLst>
                </a:hlinkClick>
              </a:rPr>
              <a:t>Memberships – National MSA</a:t>
            </a:r>
            <a:r>
              <a:rPr lang="en-US" sz="1400">
                <a:solidFill>
                  <a:srgbClr val="0000FF"/>
                </a:solidFill>
              </a:rPr>
              <a:t>.</a:t>
            </a:r>
            <a:r>
              <a:rPr lang="en-US" sz="1200"/>
              <a:t>.</a:t>
            </a:r>
            <a:endParaRPr sz="1200"/>
          </a:p>
          <a:p>
            <a:pPr indent="0" lvl="0" marL="0" rtl="0" algn="l">
              <a:lnSpc>
                <a:spcPct val="100000"/>
              </a:lnSpc>
              <a:spcBef>
                <a:spcPts val="1200"/>
              </a:spcBef>
              <a:spcAft>
                <a:spcPts val="0"/>
              </a:spcAft>
              <a:buClr>
                <a:schemeClr val="dk1"/>
              </a:buClr>
              <a:buSzPts val="1100"/>
              <a:buFont typeface="Arial"/>
              <a:buNone/>
            </a:pPr>
            <a:r>
              <a:t/>
            </a:r>
            <a:endParaRPr sz="1050">
              <a:solidFill>
                <a:srgbClr val="556370"/>
              </a:solidFill>
            </a:endParaRPr>
          </a:p>
          <a:p>
            <a:pPr indent="0" lvl="0" marL="0" rtl="0" algn="l">
              <a:lnSpc>
                <a:spcPct val="100000"/>
              </a:lnSpc>
              <a:spcBef>
                <a:spcPts val="1400"/>
              </a:spcBef>
              <a:spcAft>
                <a:spcPts val="0"/>
              </a:spcAft>
              <a:buSzPts val="1440"/>
              <a:buNone/>
            </a:pPr>
            <a:r>
              <a:t/>
            </a:r>
            <a:endParaRPr sz="1200"/>
          </a:p>
        </p:txBody>
      </p:sp>
      <p:sp>
        <p:nvSpPr>
          <p:cNvPr id="136" name="Google Shape;136;gf588651b23_0_13"/>
          <p:cNvSpPr txBox="1"/>
          <p:nvPr>
            <p:ph type="title"/>
          </p:nvPr>
        </p:nvSpPr>
        <p:spPr>
          <a:xfrm>
            <a:off x="937204" y="350710"/>
            <a:ext cx="7269600" cy="1325700"/>
          </a:xfrm>
          <a:prstGeom prst="rect">
            <a:avLst/>
          </a:prstGeom>
          <a:noFill/>
          <a:ln>
            <a:noFill/>
          </a:ln>
        </p:spPr>
        <p:txBody>
          <a:bodyPr anchorCtr="0" anchor="ctr"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en-US"/>
              <a:t>Accredited Practitioner</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7"/>
          <p:cNvSpPr txBox="1"/>
          <p:nvPr>
            <p:ph idx="1" type="body"/>
          </p:nvPr>
        </p:nvSpPr>
        <p:spPr>
          <a:xfrm>
            <a:off x="762000" y="2020825"/>
            <a:ext cx="7508400" cy="4075200"/>
          </a:xfrm>
          <a:prstGeom prst="rect">
            <a:avLst/>
          </a:prstGeom>
          <a:noFill/>
          <a:ln>
            <a:noFill/>
          </a:ln>
        </p:spPr>
        <p:txBody>
          <a:bodyPr anchorCtr="0" anchor="t" bIns="45700" lIns="0" spcFirstLastPara="1" rIns="0" wrap="square" tIns="45700">
            <a:normAutofit/>
          </a:bodyPr>
          <a:lstStyle/>
          <a:p>
            <a:pPr indent="0" lvl="0" marL="91440" rtl="0" algn="l">
              <a:lnSpc>
                <a:spcPct val="90000"/>
              </a:lnSpc>
              <a:spcBef>
                <a:spcPts val="0"/>
              </a:spcBef>
              <a:spcAft>
                <a:spcPts val="0"/>
              </a:spcAft>
              <a:buSzPts val="1440"/>
              <a:buNone/>
            </a:pPr>
            <a:r>
              <a:rPr lang="en-US"/>
              <a:t>Clients must be healthy in nature and 18 years of age or older to be treated. People with cardiac and vascular diseases, diabetes, acute illness, comprised liver function, severe bleeding tendencies, Aids, Cancer, pacemakers, metal in their body and women who are pregnant or breastfeeding should avoid undergoing these procedure!</a:t>
            </a:r>
            <a:endParaRPr/>
          </a:p>
          <a:p>
            <a:pPr indent="0" lvl="0" marL="91440" rtl="0" algn="l">
              <a:lnSpc>
                <a:spcPct val="90000"/>
              </a:lnSpc>
              <a:spcBef>
                <a:spcPts val="1400"/>
              </a:spcBef>
              <a:spcAft>
                <a:spcPts val="0"/>
              </a:spcAft>
              <a:buSzPts val="1440"/>
              <a:buNone/>
            </a:pPr>
            <a:r>
              <a:rPr lang="en-US"/>
              <a:t>If your clients have any medical conditions that are questionable they must consult their physician to undergo these treatments.</a:t>
            </a:r>
            <a:endParaRPr/>
          </a:p>
        </p:txBody>
      </p:sp>
      <p:sp>
        <p:nvSpPr>
          <p:cNvPr id="142" name="Google Shape;142;p7"/>
          <p:cNvSpPr txBox="1"/>
          <p:nvPr>
            <p:ph type="title"/>
          </p:nvPr>
        </p:nvSpPr>
        <p:spPr>
          <a:xfrm>
            <a:off x="946404" y="365760"/>
            <a:ext cx="7269600" cy="1325700"/>
          </a:xfrm>
          <a:prstGeom prst="rect">
            <a:avLst/>
          </a:prstGeom>
          <a:noFill/>
          <a:ln>
            <a:noFill/>
          </a:ln>
        </p:spPr>
        <p:txBody>
          <a:bodyPr anchorCtr="0" anchor="ctr"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en-US"/>
              <a:t>Our Client</a:t>
            </a:r>
            <a:endParaRPr/>
          </a:p>
        </p:txBody>
      </p:sp>
      <p:sp>
        <p:nvSpPr>
          <p:cNvPr id="143" name="Google Shape;143;p7"/>
          <p:cNvSpPr txBox="1"/>
          <p:nvPr>
            <p:ph idx="12" type="sldNum"/>
          </p:nvPr>
        </p:nvSpPr>
        <p:spPr>
          <a:xfrm>
            <a:off x="8469630" y="6172200"/>
            <a:ext cx="685800" cy="593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3600"/>
              <a:buFont typeface="Arial"/>
              <a:buNone/>
            </a:pPr>
            <a:fld id="{00000000-1234-1234-1234-123412341234}" type="slidenum">
              <a:rPr lang="en-US" sz="3600">
                <a:solidFill>
                  <a:srgbClr val="8E8E93"/>
                </a:solidFill>
                <a:latin typeface="Century Schoolbook"/>
                <a:ea typeface="Century Schoolbook"/>
                <a:cs typeface="Century Schoolbook"/>
                <a:sym typeface="Century Schoolbook"/>
              </a:rPr>
              <a:t>‹#›</a:t>
            </a:fld>
            <a:endParaRPr sz="3600">
              <a:solidFill>
                <a:srgbClr val="8E8E93"/>
              </a:solidFill>
              <a:latin typeface="Century Schoolbook"/>
              <a:ea typeface="Century Schoolbook"/>
              <a:cs typeface="Century Schoolbook"/>
              <a:sym typeface="Century Schoolbook"/>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8"/>
          <p:cNvSpPr txBox="1"/>
          <p:nvPr>
            <p:ph idx="1" type="body"/>
          </p:nvPr>
        </p:nvSpPr>
        <p:spPr>
          <a:xfrm>
            <a:off x="533400" y="1850675"/>
            <a:ext cx="7726200" cy="4495800"/>
          </a:xfrm>
          <a:prstGeom prst="rect">
            <a:avLst/>
          </a:prstGeom>
          <a:noFill/>
          <a:ln>
            <a:noFill/>
          </a:ln>
        </p:spPr>
        <p:txBody>
          <a:bodyPr anchorCtr="0" anchor="t" bIns="45700" lIns="0" spcFirstLastPara="1" rIns="0" wrap="square" tIns="45700">
            <a:normAutofit/>
          </a:bodyPr>
          <a:lstStyle/>
          <a:p>
            <a:pPr indent="0" lvl="0" marL="91440" rtl="0" algn="l">
              <a:lnSpc>
                <a:spcPct val="80000"/>
              </a:lnSpc>
              <a:spcBef>
                <a:spcPts val="0"/>
              </a:spcBef>
              <a:spcAft>
                <a:spcPts val="0"/>
              </a:spcAft>
              <a:buSzPts val="1440"/>
              <a:buNone/>
            </a:pPr>
            <a:r>
              <a:rPr lang="en-US" sz="1750"/>
              <a:t>Radio frequency treatments deliver an electrical current via electrodes to the skin, in order to heat the deep and superficial layers. When our skin receives a high frequency electrical current the cells in our bodies interpret this as an energy source and the layers in our skin act like a resistor to the electrical current and depending on their level resistance, will heat up to varying degrees.</a:t>
            </a:r>
            <a:endParaRPr sz="1700"/>
          </a:p>
          <a:p>
            <a:pPr indent="0" lvl="0" marL="91440" rtl="0" algn="l">
              <a:lnSpc>
                <a:spcPct val="80000"/>
              </a:lnSpc>
              <a:spcBef>
                <a:spcPts val="1400"/>
              </a:spcBef>
              <a:spcAft>
                <a:spcPts val="0"/>
              </a:spcAft>
              <a:buSzPts val="1440"/>
              <a:buNone/>
            </a:pPr>
            <a:r>
              <a:rPr lang="en-US" sz="1750"/>
              <a:t>The local heating causes an immediate contraction of the collagen fibers and fat cells drain then shrink, while those all important fibroblast are stimulated to produce new collagen and elastic fibers. The effect of this is tighter, smoother, younger looking skin with a visible ‘lift’. Fat cells are reduced and stubborn cellulite looks a lot less noticeable.</a:t>
            </a:r>
            <a:endParaRPr sz="1700"/>
          </a:p>
          <a:p>
            <a:pPr indent="0" lvl="0" marL="91440" rtl="0" algn="l">
              <a:lnSpc>
                <a:spcPct val="80000"/>
              </a:lnSpc>
              <a:spcBef>
                <a:spcPts val="1400"/>
              </a:spcBef>
              <a:spcAft>
                <a:spcPts val="0"/>
              </a:spcAft>
              <a:buSzPts val="1440"/>
              <a:buNone/>
            </a:pPr>
            <a:r>
              <a:rPr b="0" i="0" lang="en-US" sz="1750">
                <a:solidFill>
                  <a:srgbClr val="444444"/>
                </a:solidFill>
              </a:rPr>
              <a:t>While radio frequency skin tightening has a lower instance of side effects than other cosmetic and non-invasive procedures, there are still risks involved. Common side effects that have been reported include mild swelling of the treated skin, redness, sinking of the treated area, and sensitivity.</a:t>
            </a:r>
            <a:endParaRPr b="0" sz="1750">
              <a:solidFill>
                <a:srgbClr val="444444"/>
              </a:solidFill>
            </a:endParaRPr>
          </a:p>
          <a:p>
            <a:pPr indent="0" lvl="0" marL="91440" rtl="0" algn="l">
              <a:lnSpc>
                <a:spcPct val="80000"/>
              </a:lnSpc>
              <a:spcBef>
                <a:spcPts val="1400"/>
              </a:spcBef>
              <a:spcAft>
                <a:spcPts val="0"/>
              </a:spcAft>
              <a:buSzPts val="1440"/>
              <a:buNone/>
            </a:pPr>
            <a:r>
              <a:rPr lang="en-US" sz="1750"/>
              <a:t>Radio Frequency </a:t>
            </a:r>
            <a:r>
              <a:rPr lang="en-US" sz="1750" u="none" strike="noStrike">
                <a:solidFill>
                  <a:srgbClr val="111111"/>
                </a:solidFill>
              </a:rPr>
              <a:t>is ideal to treat the </a:t>
            </a:r>
            <a:r>
              <a:rPr lang="en-US" sz="1750">
                <a:solidFill>
                  <a:srgbClr val="111111"/>
                </a:solidFill>
              </a:rPr>
              <a:t>f</a:t>
            </a:r>
            <a:r>
              <a:rPr lang="en-US" sz="1750" u="none" strike="noStrike">
                <a:solidFill>
                  <a:srgbClr val="111111"/>
                </a:solidFill>
              </a:rPr>
              <a:t>ace, neck, arms, inner and outer thighs, male breasts, pubic mound, buttocks, knees, hips and abdomen.</a:t>
            </a:r>
            <a:endParaRPr sz="1750"/>
          </a:p>
        </p:txBody>
      </p:sp>
      <p:sp>
        <p:nvSpPr>
          <p:cNvPr id="149" name="Google Shape;149;p8"/>
          <p:cNvSpPr txBox="1"/>
          <p:nvPr>
            <p:ph type="title"/>
          </p:nvPr>
        </p:nvSpPr>
        <p:spPr>
          <a:xfrm>
            <a:off x="946404" y="365760"/>
            <a:ext cx="7269600" cy="1325700"/>
          </a:xfrm>
          <a:prstGeom prst="rect">
            <a:avLst/>
          </a:prstGeom>
          <a:noFill/>
          <a:ln>
            <a:noFill/>
          </a:ln>
        </p:spPr>
        <p:txBody>
          <a:bodyPr anchorCtr="0" anchor="ctr"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en-US"/>
              <a:t>Radio Frequency</a:t>
            </a:r>
            <a:endParaRPr/>
          </a:p>
        </p:txBody>
      </p:sp>
      <p:sp>
        <p:nvSpPr>
          <p:cNvPr id="150" name="Google Shape;150;p8"/>
          <p:cNvSpPr txBox="1"/>
          <p:nvPr>
            <p:ph idx="12" type="sldNum"/>
          </p:nvPr>
        </p:nvSpPr>
        <p:spPr>
          <a:xfrm>
            <a:off x="8469630" y="6172200"/>
            <a:ext cx="685800" cy="593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3600"/>
              <a:buFont typeface="Arial"/>
              <a:buNone/>
            </a:pPr>
            <a:fld id="{00000000-1234-1234-1234-123412341234}" type="slidenum">
              <a:rPr lang="en-US" sz="3600">
                <a:solidFill>
                  <a:srgbClr val="8E8E93"/>
                </a:solidFill>
                <a:latin typeface="Century Schoolbook"/>
                <a:ea typeface="Century Schoolbook"/>
                <a:cs typeface="Century Schoolbook"/>
                <a:sym typeface="Century Schoolbook"/>
              </a:rPr>
              <a:t>‹#›</a:t>
            </a:fld>
            <a:endParaRPr sz="3600">
              <a:solidFill>
                <a:srgbClr val="8E8E93"/>
              </a:solidFill>
              <a:latin typeface="Century Schoolbook"/>
              <a:ea typeface="Century Schoolbook"/>
              <a:cs typeface="Century Schoolbook"/>
              <a:sym typeface="Century Schoolbook"/>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2019-01-28T21:12:37Z</dcterms:created>
  <dc:creator>Howard, Kelly L</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TC062561681033</vt:lpwstr>
  </property>
</Properties>
</file>